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media/image18.jpg" ContentType="image/jpg"/>
  <Override PartName="/ppt/notesSlides/notesSlide57.xml" ContentType="application/vnd.openxmlformats-officedocument.presentationml.notesSlide+xml"/>
  <Override PartName="/ppt/media/image19.jpg" ContentType="image/jpg"/>
  <Override PartName="/ppt/notesSlides/notesSlide5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3"/>
  </p:notesMasterIdLst>
  <p:sldIdLst>
    <p:sldId id="256" r:id="rId3"/>
    <p:sldId id="257" r:id="rId4"/>
    <p:sldId id="383" r:id="rId5"/>
    <p:sldId id="389" r:id="rId6"/>
    <p:sldId id="385" r:id="rId7"/>
    <p:sldId id="390" r:id="rId8"/>
    <p:sldId id="391" r:id="rId9"/>
    <p:sldId id="392" r:id="rId10"/>
    <p:sldId id="393" r:id="rId11"/>
    <p:sldId id="642" r:id="rId12"/>
    <p:sldId id="510" r:id="rId13"/>
    <p:sldId id="515" r:id="rId14"/>
    <p:sldId id="508" r:id="rId15"/>
    <p:sldId id="516" r:id="rId16"/>
    <p:sldId id="399" r:id="rId17"/>
    <p:sldId id="400" r:id="rId18"/>
    <p:sldId id="401" r:id="rId19"/>
    <p:sldId id="402" r:id="rId20"/>
    <p:sldId id="403" r:id="rId21"/>
    <p:sldId id="404" r:id="rId22"/>
    <p:sldId id="673" r:id="rId23"/>
    <p:sldId id="674" r:id="rId24"/>
    <p:sldId id="675" r:id="rId25"/>
    <p:sldId id="405" r:id="rId26"/>
    <p:sldId id="520" r:id="rId27"/>
    <p:sldId id="631" r:id="rId28"/>
    <p:sldId id="406" r:id="rId29"/>
    <p:sldId id="412" r:id="rId30"/>
    <p:sldId id="413" r:id="rId31"/>
    <p:sldId id="640" r:id="rId32"/>
    <p:sldId id="676" r:id="rId33"/>
    <p:sldId id="617" r:id="rId34"/>
    <p:sldId id="618" r:id="rId35"/>
    <p:sldId id="619" r:id="rId36"/>
    <p:sldId id="637" r:id="rId37"/>
    <p:sldId id="638" r:id="rId38"/>
    <p:sldId id="641" r:id="rId39"/>
    <p:sldId id="621" r:id="rId40"/>
    <p:sldId id="622" r:id="rId41"/>
    <p:sldId id="436" r:id="rId42"/>
    <p:sldId id="442" r:id="rId43"/>
    <p:sldId id="634" r:id="rId44"/>
    <p:sldId id="444" r:id="rId45"/>
    <p:sldId id="635" r:id="rId46"/>
    <p:sldId id="636" r:id="rId47"/>
    <p:sldId id="443" r:id="rId48"/>
    <p:sldId id="625" r:id="rId49"/>
    <p:sldId id="626" r:id="rId50"/>
    <p:sldId id="627" r:id="rId51"/>
    <p:sldId id="628" r:id="rId52"/>
    <p:sldId id="629" r:id="rId53"/>
    <p:sldId id="630" r:id="rId54"/>
    <p:sldId id="518" r:id="rId55"/>
    <p:sldId id="521" r:id="rId56"/>
    <p:sldId id="639" r:id="rId57"/>
    <p:sldId id="437" r:id="rId58"/>
    <p:sldId id="438" r:id="rId59"/>
    <p:sldId id="440" r:id="rId60"/>
    <p:sldId id="439" r:id="rId61"/>
    <p:sldId id="650" r:id="rId62"/>
    <p:sldId id="525" r:id="rId63"/>
    <p:sldId id="651" r:id="rId64"/>
    <p:sldId id="441" r:id="rId65"/>
    <p:sldId id="643" r:id="rId66"/>
    <p:sldId id="645" r:id="rId67"/>
    <p:sldId id="644" r:id="rId68"/>
    <p:sldId id="647" r:id="rId69"/>
    <p:sldId id="517" r:id="rId70"/>
    <p:sldId id="455" r:id="rId71"/>
    <p:sldId id="648" r:id="rId72"/>
    <p:sldId id="649" r:id="rId73"/>
    <p:sldId id="456" r:id="rId74"/>
    <p:sldId id="457" r:id="rId75"/>
    <p:sldId id="458" r:id="rId76"/>
    <p:sldId id="670" r:id="rId77"/>
    <p:sldId id="459" r:id="rId78"/>
    <p:sldId id="460" r:id="rId79"/>
    <p:sldId id="652" r:id="rId80"/>
    <p:sldId id="680" r:id="rId81"/>
    <p:sldId id="682" r:id="rId82"/>
    <p:sldId id="659" r:id="rId83"/>
    <p:sldId id="660" r:id="rId84"/>
    <p:sldId id="683" r:id="rId85"/>
    <p:sldId id="661" r:id="rId86"/>
    <p:sldId id="463" r:id="rId87"/>
    <p:sldId id="461" r:id="rId88"/>
    <p:sldId id="671" r:id="rId89"/>
    <p:sldId id="509" r:id="rId90"/>
    <p:sldId id="464" r:id="rId91"/>
    <p:sldId id="465" r:id="rId92"/>
    <p:sldId id="466" r:id="rId93"/>
    <p:sldId id="467" r:id="rId94"/>
    <p:sldId id="468" r:id="rId95"/>
    <p:sldId id="469" r:id="rId96"/>
    <p:sldId id="470" r:id="rId97"/>
    <p:sldId id="507" r:id="rId98"/>
    <p:sldId id="472" r:id="rId99"/>
    <p:sldId id="473" r:id="rId100"/>
    <p:sldId id="474" r:id="rId101"/>
    <p:sldId id="475" r:id="rId102"/>
    <p:sldId id="672" r:id="rId103"/>
    <p:sldId id="522" r:id="rId104"/>
    <p:sldId id="476" r:id="rId105"/>
    <p:sldId id="563" r:id="rId106"/>
    <p:sldId id="479" r:id="rId107"/>
    <p:sldId id="480" r:id="rId108"/>
    <p:sldId id="663" r:id="rId109"/>
    <p:sldId id="532" r:id="rId110"/>
    <p:sldId id="481" r:id="rId111"/>
    <p:sldId id="482" r:id="rId112"/>
    <p:sldId id="483" r:id="rId113"/>
    <p:sldId id="484" r:id="rId114"/>
    <p:sldId id="485" r:id="rId115"/>
    <p:sldId id="486" r:id="rId116"/>
    <p:sldId id="487" r:id="rId117"/>
    <p:sldId id="488" r:id="rId118"/>
    <p:sldId id="597" r:id="rId119"/>
    <p:sldId id="598" r:id="rId120"/>
    <p:sldId id="599" r:id="rId121"/>
    <p:sldId id="600" r:id="rId122"/>
    <p:sldId id="601" r:id="rId123"/>
    <p:sldId id="602" r:id="rId124"/>
    <p:sldId id="603" r:id="rId125"/>
    <p:sldId id="604" r:id="rId126"/>
    <p:sldId id="605" r:id="rId127"/>
    <p:sldId id="606" r:id="rId128"/>
    <p:sldId id="607" r:id="rId129"/>
    <p:sldId id="608" r:id="rId130"/>
    <p:sldId id="609" r:id="rId131"/>
    <p:sldId id="610" r:id="rId132"/>
    <p:sldId id="496" r:id="rId133"/>
    <p:sldId id="497" r:id="rId134"/>
    <p:sldId id="666" r:id="rId135"/>
    <p:sldId id="667" r:id="rId136"/>
    <p:sldId id="668" r:id="rId137"/>
    <p:sldId id="665" r:id="rId138"/>
    <p:sldId id="523" r:id="rId139"/>
    <p:sldId id="669" r:id="rId140"/>
    <p:sldId id="498" r:id="rId141"/>
    <p:sldId id="499" r:id="rId142"/>
    <p:sldId id="500" r:id="rId143"/>
    <p:sldId id="501" r:id="rId144"/>
    <p:sldId id="502" r:id="rId145"/>
    <p:sldId id="503" r:id="rId146"/>
    <p:sldId id="524" r:id="rId147"/>
    <p:sldId id="504" r:id="rId148"/>
    <p:sldId id="505" r:id="rId149"/>
    <p:sldId id="506" r:id="rId150"/>
    <p:sldId id="664" r:id="rId151"/>
    <p:sldId id="381" r:id="rId152"/>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Bragatto Dal Piaz" initials="CBD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11"/>
    <a:srgbClr val="FFE07D"/>
    <a:srgbClr val="FFF7DD"/>
    <a:srgbClr val="FFC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434" autoAdjust="0"/>
  </p:normalViewPr>
  <p:slideViewPr>
    <p:cSldViewPr snapToGrid="0">
      <p:cViewPr>
        <p:scale>
          <a:sx n="81" d="100"/>
          <a:sy n="81" d="100"/>
        </p:scale>
        <p:origin x="-264"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commentAuthors" Target="commentAuthor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9A244-E343-406C-8497-D0C53D50CB4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534931F-E3A7-4615-BFF6-335056D2B882}">
      <dgm:prSet/>
      <dgm:spPr>
        <a:solidFill>
          <a:schemeClr val="bg1">
            <a:lumMod val="85000"/>
          </a:schemeClr>
        </a:solidFill>
      </dgm:spPr>
      <dgm:t>
        <a:bodyPr/>
        <a:lstStyle/>
        <a:p>
          <a:endParaRPr lang="pt-BR" dirty="0"/>
        </a:p>
      </dgm:t>
    </dgm:pt>
    <dgm:pt modelId="{0D5F71C5-A8A3-42F4-B25C-72372B081DC7}" type="parTrans" cxnId="{5A9B8B7F-2333-417F-9788-23CDE4947C65}">
      <dgm:prSet/>
      <dgm:spPr/>
      <dgm:t>
        <a:bodyPr/>
        <a:lstStyle/>
        <a:p>
          <a:endParaRPr lang="pt-BR"/>
        </a:p>
      </dgm:t>
    </dgm:pt>
    <dgm:pt modelId="{B1247F71-7986-4159-9264-3F11DC63BBC5}" type="sibTrans" cxnId="{5A9B8B7F-2333-417F-9788-23CDE4947C65}">
      <dgm:prSet/>
      <dgm:spPr/>
      <dgm:t>
        <a:bodyPr/>
        <a:lstStyle/>
        <a:p>
          <a:endParaRPr lang="pt-BR"/>
        </a:p>
      </dgm:t>
    </dgm:pt>
    <dgm:pt modelId="{718B3E6A-6B55-41DF-8D37-33A4E8FA9013}">
      <dgm:prSet custT="1"/>
      <dgm:spPr/>
      <dgm:t>
        <a:bodyPr/>
        <a:lstStyle/>
        <a:p>
          <a:pPr algn="just"/>
          <a:r>
            <a:rPr lang="pt-BR" sz="2000" b="1" dirty="0">
              <a:latin typeface="Calibri"/>
              <a:ea typeface="Calibri"/>
              <a:cs typeface="Calibri"/>
              <a:sym typeface="Calibri"/>
            </a:rPr>
            <a:t>1 - Introdução</a:t>
          </a:r>
          <a:endParaRPr lang="pt-BR" sz="2000" b="1" dirty="0"/>
        </a:p>
      </dgm:t>
    </dgm:pt>
    <dgm:pt modelId="{A78251CB-A556-4C0B-B1F0-69A1018912E9}" type="parTrans" cxnId="{148CCF15-3461-4966-9C46-481E4567FDC3}">
      <dgm:prSet/>
      <dgm:spPr/>
      <dgm:t>
        <a:bodyPr/>
        <a:lstStyle/>
        <a:p>
          <a:endParaRPr lang="pt-BR"/>
        </a:p>
      </dgm:t>
    </dgm:pt>
    <dgm:pt modelId="{8D27B2EA-94DA-44F0-8EC4-472CB234268F}" type="sibTrans" cxnId="{148CCF15-3461-4966-9C46-481E4567FDC3}">
      <dgm:prSet/>
      <dgm:spPr/>
      <dgm:t>
        <a:bodyPr/>
        <a:lstStyle/>
        <a:p>
          <a:endParaRPr lang="pt-BR"/>
        </a:p>
      </dgm:t>
    </dgm:pt>
    <dgm:pt modelId="{5570E093-7187-47DD-9982-70A2711D6049}">
      <dgm:prSet custT="1"/>
      <dgm:spPr/>
      <dgm:t>
        <a:bodyPr/>
        <a:lstStyle/>
        <a:p>
          <a:pPr algn="just"/>
          <a:r>
            <a:rPr lang="pt-BR" sz="2000" b="1" dirty="0">
              <a:latin typeface="Calibri"/>
              <a:ea typeface="Calibri"/>
              <a:cs typeface="Calibri"/>
              <a:sym typeface="Calibri"/>
            </a:rPr>
            <a:t>2 - Objetivos legais da Administração Pública</a:t>
          </a:r>
        </a:p>
      </dgm:t>
    </dgm:pt>
    <dgm:pt modelId="{4344C3E0-AA21-42B6-BF13-3195B1433640}" type="parTrans" cxnId="{3A33591C-582A-4686-8A7A-2583C1E77FC8}">
      <dgm:prSet/>
      <dgm:spPr/>
      <dgm:t>
        <a:bodyPr/>
        <a:lstStyle/>
        <a:p>
          <a:endParaRPr lang="pt-BR"/>
        </a:p>
      </dgm:t>
    </dgm:pt>
    <dgm:pt modelId="{8DD8F19F-F8FB-4EA5-96B9-A4370ECE4BC8}" type="sibTrans" cxnId="{3A33591C-582A-4686-8A7A-2583C1E77FC8}">
      <dgm:prSet/>
      <dgm:spPr/>
      <dgm:t>
        <a:bodyPr/>
        <a:lstStyle/>
        <a:p>
          <a:endParaRPr lang="pt-BR"/>
        </a:p>
      </dgm:t>
    </dgm:pt>
    <dgm:pt modelId="{5FFF360B-4FCF-4239-8B70-39C426D6127E}">
      <dgm:prSet custT="1"/>
      <dgm:spPr/>
      <dgm:t>
        <a:bodyPr/>
        <a:lstStyle/>
        <a:p>
          <a:pPr algn="just"/>
          <a:r>
            <a:rPr lang="pt-BR" sz="2000" b="1" dirty="0">
              <a:latin typeface="Calibri"/>
              <a:ea typeface="Calibri"/>
              <a:cs typeface="Calibri"/>
              <a:sym typeface="Calibri"/>
            </a:rPr>
            <a:t>4 - Agentes Públicos</a:t>
          </a:r>
        </a:p>
      </dgm:t>
    </dgm:pt>
    <dgm:pt modelId="{1F9A3155-D2D6-49BC-BF3C-D1859037E669}" type="parTrans" cxnId="{B5E3CDD8-3EA0-4D17-B503-83544A52B202}">
      <dgm:prSet/>
      <dgm:spPr/>
      <dgm:t>
        <a:bodyPr/>
        <a:lstStyle/>
        <a:p>
          <a:endParaRPr lang="pt-BR"/>
        </a:p>
      </dgm:t>
    </dgm:pt>
    <dgm:pt modelId="{5FB4B858-D77F-4C54-B42E-6D21F20C5C9F}" type="sibTrans" cxnId="{B5E3CDD8-3EA0-4D17-B503-83544A52B202}">
      <dgm:prSet/>
      <dgm:spPr/>
      <dgm:t>
        <a:bodyPr/>
        <a:lstStyle/>
        <a:p>
          <a:endParaRPr lang="pt-BR"/>
        </a:p>
      </dgm:t>
    </dgm:pt>
    <dgm:pt modelId="{251B5AD9-C34E-47DB-B82B-3EB9955CE046}">
      <dgm:prSet custT="1"/>
      <dgm:spPr/>
      <dgm:t>
        <a:bodyPr/>
        <a:lstStyle/>
        <a:p>
          <a:pPr algn="just"/>
          <a:r>
            <a:rPr lang="pt-BR" sz="2000" b="1" dirty="0">
              <a:latin typeface="Calibri"/>
              <a:ea typeface="Calibri"/>
              <a:cs typeface="Calibri"/>
              <a:sym typeface="Calibri"/>
            </a:rPr>
            <a:t>5 - Fase Preparatória</a:t>
          </a:r>
        </a:p>
      </dgm:t>
    </dgm:pt>
    <dgm:pt modelId="{F78D6F18-6F1C-464D-A2B8-719B8E36DADC}" type="parTrans" cxnId="{CF8575D4-1596-485E-97C1-25C678EC7DC8}">
      <dgm:prSet/>
      <dgm:spPr/>
      <dgm:t>
        <a:bodyPr/>
        <a:lstStyle/>
        <a:p>
          <a:endParaRPr lang="pt-BR"/>
        </a:p>
      </dgm:t>
    </dgm:pt>
    <dgm:pt modelId="{26D9C001-5DC1-44FC-89BE-5BBC8B627D4E}" type="sibTrans" cxnId="{CF8575D4-1596-485E-97C1-25C678EC7DC8}">
      <dgm:prSet/>
      <dgm:spPr/>
      <dgm:t>
        <a:bodyPr/>
        <a:lstStyle/>
        <a:p>
          <a:endParaRPr lang="pt-BR"/>
        </a:p>
      </dgm:t>
    </dgm:pt>
    <dgm:pt modelId="{16CF2AF2-455F-4CB1-8EE2-DE1A44922757}">
      <dgm:prSet custT="1"/>
      <dgm:spPr/>
      <dgm:t>
        <a:bodyPr/>
        <a:lstStyle/>
        <a:p>
          <a:pPr algn="just"/>
          <a:r>
            <a:rPr lang="pt-BR" sz="2000" b="1" dirty="0">
              <a:latin typeface="Calibri"/>
              <a:ea typeface="Calibri"/>
              <a:cs typeface="Calibri"/>
              <a:sym typeface="Calibri"/>
            </a:rPr>
            <a:t>6 - Modalidades</a:t>
          </a:r>
        </a:p>
      </dgm:t>
    </dgm:pt>
    <dgm:pt modelId="{F5420A33-4788-42E5-8E07-167A1CA5672A}" type="parTrans" cxnId="{958A4B41-9DA5-4326-A3B9-826DDAA22FF6}">
      <dgm:prSet/>
      <dgm:spPr/>
      <dgm:t>
        <a:bodyPr/>
        <a:lstStyle/>
        <a:p>
          <a:endParaRPr lang="pt-BR"/>
        </a:p>
      </dgm:t>
    </dgm:pt>
    <dgm:pt modelId="{4F51F264-BEF8-4763-9603-915EABD9BAF8}" type="sibTrans" cxnId="{958A4B41-9DA5-4326-A3B9-826DDAA22FF6}">
      <dgm:prSet/>
      <dgm:spPr/>
      <dgm:t>
        <a:bodyPr/>
        <a:lstStyle/>
        <a:p>
          <a:endParaRPr lang="pt-BR"/>
        </a:p>
      </dgm:t>
    </dgm:pt>
    <dgm:pt modelId="{2F0EEF91-785E-4FA0-AB53-D036B52234D1}">
      <dgm:prSet custT="1"/>
      <dgm:spPr/>
      <dgm:t>
        <a:bodyPr/>
        <a:lstStyle/>
        <a:p>
          <a:pPr algn="just"/>
          <a:r>
            <a:rPr lang="pt-BR" sz="2000" b="1" dirty="0">
              <a:latin typeface="Calibri"/>
              <a:ea typeface="Calibri"/>
              <a:cs typeface="Calibri"/>
              <a:sym typeface="Calibri"/>
            </a:rPr>
            <a:t>7 - Fase Externa</a:t>
          </a:r>
        </a:p>
      </dgm:t>
    </dgm:pt>
    <dgm:pt modelId="{B9495B0A-7F1D-4E6A-90C4-EBAB67B5A421}" type="parTrans" cxnId="{1A2DB6CD-3C5E-421E-B83D-E968663288C1}">
      <dgm:prSet/>
      <dgm:spPr/>
      <dgm:t>
        <a:bodyPr/>
        <a:lstStyle/>
        <a:p>
          <a:endParaRPr lang="pt-BR"/>
        </a:p>
      </dgm:t>
    </dgm:pt>
    <dgm:pt modelId="{C2AD5AB6-91BB-483D-A750-9B6537406129}" type="sibTrans" cxnId="{1A2DB6CD-3C5E-421E-B83D-E968663288C1}">
      <dgm:prSet/>
      <dgm:spPr/>
      <dgm:t>
        <a:bodyPr/>
        <a:lstStyle/>
        <a:p>
          <a:endParaRPr lang="pt-BR"/>
        </a:p>
      </dgm:t>
    </dgm:pt>
    <dgm:pt modelId="{DFE1D831-2040-4909-AA64-4546626D7EB3}">
      <dgm:prSet custT="1"/>
      <dgm:spPr/>
      <dgm:t>
        <a:bodyPr/>
        <a:lstStyle/>
        <a:p>
          <a:pPr algn="just"/>
          <a:r>
            <a:rPr lang="pt-BR" sz="2000" b="1" dirty="0">
              <a:latin typeface="Calibri"/>
              <a:ea typeface="Calibri"/>
              <a:cs typeface="Calibri"/>
              <a:sym typeface="Calibri"/>
            </a:rPr>
            <a:t>8 - Contratação Direta</a:t>
          </a:r>
        </a:p>
      </dgm:t>
    </dgm:pt>
    <dgm:pt modelId="{AC2EE49A-CBD3-4D46-BF1C-31DE4668E79D}" type="parTrans" cxnId="{F95820A5-E8B6-47DC-9AA4-4CD8C81C2C52}">
      <dgm:prSet/>
      <dgm:spPr/>
      <dgm:t>
        <a:bodyPr/>
        <a:lstStyle/>
        <a:p>
          <a:endParaRPr lang="pt-BR"/>
        </a:p>
      </dgm:t>
    </dgm:pt>
    <dgm:pt modelId="{D47AB376-7C96-4285-A550-74FDDEE41796}" type="sibTrans" cxnId="{F95820A5-E8B6-47DC-9AA4-4CD8C81C2C52}">
      <dgm:prSet/>
      <dgm:spPr/>
      <dgm:t>
        <a:bodyPr/>
        <a:lstStyle/>
        <a:p>
          <a:endParaRPr lang="pt-BR"/>
        </a:p>
      </dgm:t>
    </dgm:pt>
    <dgm:pt modelId="{ED5BAF96-719F-4655-BA14-185A9B8F15CB}">
      <dgm:prSet custT="1"/>
      <dgm:spPr/>
      <dgm:t>
        <a:bodyPr/>
        <a:lstStyle/>
        <a:p>
          <a:pPr algn="just"/>
          <a:r>
            <a:rPr lang="pt-BR" sz="2000" b="1" dirty="0">
              <a:latin typeface="Calibri"/>
              <a:ea typeface="Calibri"/>
              <a:cs typeface="Calibri"/>
              <a:sym typeface="Calibri"/>
            </a:rPr>
            <a:t>9 - Tratamento diferenciado às Micro e Pequenas Empresas</a:t>
          </a:r>
        </a:p>
      </dgm:t>
    </dgm:pt>
    <dgm:pt modelId="{D641B89C-5A07-46EF-A25B-1D1796D293AC}" type="parTrans" cxnId="{F6DB95D6-A8C8-4B1A-9251-E374EB36AD58}">
      <dgm:prSet/>
      <dgm:spPr/>
      <dgm:t>
        <a:bodyPr/>
        <a:lstStyle/>
        <a:p>
          <a:endParaRPr lang="pt-BR"/>
        </a:p>
      </dgm:t>
    </dgm:pt>
    <dgm:pt modelId="{BAF016E8-3518-4951-8134-2C10479F2840}" type="sibTrans" cxnId="{F6DB95D6-A8C8-4B1A-9251-E374EB36AD58}">
      <dgm:prSet/>
      <dgm:spPr/>
      <dgm:t>
        <a:bodyPr/>
        <a:lstStyle/>
        <a:p>
          <a:endParaRPr lang="pt-BR"/>
        </a:p>
      </dgm:t>
    </dgm:pt>
    <dgm:pt modelId="{B00E0F7F-8404-42DB-9528-481751543EE2}">
      <dgm:prSet custT="1"/>
      <dgm:spPr/>
      <dgm:t>
        <a:bodyPr/>
        <a:lstStyle/>
        <a:p>
          <a:pPr algn="just"/>
          <a:r>
            <a:rPr lang="pt-BR" sz="2000" b="1" dirty="0">
              <a:latin typeface="Calibri"/>
              <a:ea typeface="Calibri"/>
              <a:cs typeface="Calibri"/>
              <a:sym typeface="Calibri"/>
            </a:rPr>
            <a:t>11 - Sistema de Registro de Preços</a:t>
          </a:r>
        </a:p>
      </dgm:t>
    </dgm:pt>
    <dgm:pt modelId="{D4E51AA9-E606-4C3A-B659-DCDCB2D6F2AA}" type="parTrans" cxnId="{A2B375C8-9167-4E8D-9308-EA629908470D}">
      <dgm:prSet/>
      <dgm:spPr/>
      <dgm:t>
        <a:bodyPr/>
        <a:lstStyle/>
        <a:p>
          <a:endParaRPr lang="pt-BR"/>
        </a:p>
      </dgm:t>
    </dgm:pt>
    <dgm:pt modelId="{FD16E48A-D0B6-4CB3-A7BE-E995A36FABFD}" type="sibTrans" cxnId="{A2B375C8-9167-4E8D-9308-EA629908470D}">
      <dgm:prSet/>
      <dgm:spPr/>
      <dgm:t>
        <a:bodyPr/>
        <a:lstStyle/>
        <a:p>
          <a:endParaRPr lang="pt-BR"/>
        </a:p>
      </dgm:t>
    </dgm:pt>
    <dgm:pt modelId="{66444BFC-914D-4D9C-B29E-750E324CACFA}">
      <dgm:prSet custT="1"/>
      <dgm:spPr/>
      <dgm:t>
        <a:bodyPr/>
        <a:lstStyle/>
        <a:p>
          <a:pPr algn="just"/>
          <a:r>
            <a:rPr lang="pt-BR" sz="2000" b="1" dirty="0">
              <a:latin typeface="Calibri"/>
              <a:ea typeface="Calibri"/>
              <a:cs typeface="Calibri"/>
              <a:sym typeface="Calibri"/>
            </a:rPr>
            <a:t>3 - Governança</a:t>
          </a:r>
        </a:p>
      </dgm:t>
    </dgm:pt>
    <dgm:pt modelId="{88E207F9-0D21-410F-93D1-B2B179E2CA66}" type="parTrans" cxnId="{B8033032-BA9E-4DA8-A250-BB95A92657DF}">
      <dgm:prSet/>
      <dgm:spPr/>
      <dgm:t>
        <a:bodyPr/>
        <a:lstStyle/>
        <a:p>
          <a:endParaRPr lang="pt-BR"/>
        </a:p>
      </dgm:t>
    </dgm:pt>
    <dgm:pt modelId="{A3679B3A-38AB-4E46-8935-9BB8292EBCCD}" type="sibTrans" cxnId="{B8033032-BA9E-4DA8-A250-BB95A92657DF}">
      <dgm:prSet/>
      <dgm:spPr/>
      <dgm:t>
        <a:bodyPr/>
        <a:lstStyle/>
        <a:p>
          <a:endParaRPr lang="pt-BR"/>
        </a:p>
      </dgm:t>
    </dgm:pt>
    <dgm:pt modelId="{3FC8EA46-31E8-4F19-A18B-3C681ABF0E23}">
      <dgm:prSet custT="1"/>
      <dgm:spPr/>
      <dgm:t>
        <a:bodyPr/>
        <a:lstStyle/>
        <a:p>
          <a:pPr algn="just"/>
          <a:r>
            <a:rPr lang="pt-BR" sz="2000" b="1" dirty="0">
              <a:latin typeface="Calibri"/>
              <a:ea typeface="Calibri"/>
              <a:cs typeface="Calibri"/>
              <a:sym typeface="Calibri"/>
            </a:rPr>
            <a:t>10 - Procedimentos auxiliares</a:t>
          </a:r>
        </a:p>
      </dgm:t>
    </dgm:pt>
    <dgm:pt modelId="{0D7D0D34-DB95-4929-8B7B-E776E9DFBF1E}" type="parTrans" cxnId="{7EF226A5-B25F-4AE3-90F3-5B0E96D86A26}">
      <dgm:prSet/>
      <dgm:spPr/>
      <dgm:t>
        <a:bodyPr/>
        <a:lstStyle/>
        <a:p>
          <a:endParaRPr lang="pt-BR"/>
        </a:p>
      </dgm:t>
    </dgm:pt>
    <dgm:pt modelId="{10B2EB53-85E0-442F-BAF0-E31F276F0790}" type="sibTrans" cxnId="{7EF226A5-B25F-4AE3-90F3-5B0E96D86A26}">
      <dgm:prSet/>
      <dgm:spPr/>
      <dgm:t>
        <a:bodyPr/>
        <a:lstStyle/>
        <a:p>
          <a:endParaRPr lang="pt-BR"/>
        </a:p>
      </dgm:t>
    </dgm:pt>
    <dgm:pt modelId="{41762B83-C46D-445F-A8A3-E2429A918B92}" type="pres">
      <dgm:prSet presAssocID="{59A9A244-E343-406C-8497-D0C53D50CB4B}" presName="linearFlow" presStyleCnt="0">
        <dgm:presLayoutVars>
          <dgm:dir/>
          <dgm:animLvl val="lvl"/>
          <dgm:resizeHandles val="exact"/>
        </dgm:presLayoutVars>
      </dgm:prSet>
      <dgm:spPr/>
      <dgm:t>
        <a:bodyPr/>
        <a:lstStyle/>
        <a:p>
          <a:endParaRPr lang="pt-BR"/>
        </a:p>
      </dgm:t>
    </dgm:pt>
    <dgm:pt modelId="{1DC0DCBF-05AA-4B44-AAFF-F3F879A7FED7}" type="pres">
      <dgm:prSet presAssocID="{5534931F-E3A7-4615-BFF6-335056D2B882}" presName="composite" presStyleCnt="0"/>
      <dgm:spPr/>
    </dgm:pt>
    <dgm:pt modelId="{32E7E970-52AD-49B1-8991-07F00E9B6FB6}" type="pres">
      <dgm:prSet presAssocID="{5534931F-E3A7-4615-BFF6-335056D2B882}" presName="parentText" presStyleLbl="alignNode1" presStyleIdx="0" presStyleCnt="1" custLinFactNeighborX="3680" custLinFactNeighborY="-1725">
        <dgm:presLayoutVars>
          <dgm:chMax val="1"/>
          <dgm:bulletEnabled val="1"/>
        </dgm:presLayoutVars>
      </dgm:prSet>
      <dgm:spPr/>
      <dgm:t>
        <a:bodyPr/>
        <a:lstStyle/>
        <a:p>
          <a:endParaRPr lang="pt-BR"/>
        </a:p>
      </dgm:t>
    </dgm:pt>
    <dgm:pt modelId="{46DEB4F9-453A-4F34-8245-294FCC61E981}" type="pres">
      <dgm:prSet presAssocID="{5534931F-E3A7-4615-BFF6-335056D2B882}" presName="descendantText" presStyleLbl="alignAcc1" presStyleIdx="0" presStyleCnt="1" custScaleX="94415" custScaleY="207165">
        <dgm:presLayoutVars>
          <dgm:bulletEnabled val="1"/>
        </dgm:presLayoutVars>
      </dgm:prSet>
      <dgm:spPr/>
      <dgm:t>
        <a:bodyPr/>
        <a:lstStyle/>
        <a:p>
          <a:endParaRPr lang="pt-BR"/>
        </a:p>
      </dgm:t>
    </dgm:pt>
  </dgm:ptLst>
  <dgm:cxnLst>
    <dgm:cxn modelId="{CA9110D4-6334-4C93-9651-32AD52AB3E23}" type="presOf" srcId="{2F0EEF91-785E-4FA0-AB53-D036B52234D1}" destId="{46DEB4F9-453A-4F34-8245-294FCC61E981}" srcOrd="0" destOrd="6" presId="urn:microsoft.com/office/officeart/2005/8/layout/chevron2"/>
    <dgm:cxn modelId="{958A4B41-9DA5-4326-A3B9-826DDAA22FF6}" srcId="{5534931F-E3A7-4615-BFF6-335056D2B882}" destId="{16CF2AF2-455F-4CB1-8EE2-DE1A44922757}" srcOrd="5" destOrd="0" parTransId="{F5420A33-4788-42E5-8E07-167A1CA5672A}" sibTransId="{4F51F264-BEF8-4763-9603-915EABD9BAF8}"/>
    <dgm:cxn modelId="{7EF226A5-B25F-4AE3-90F3-5B0E96D86A26}" srcId="{5534931F-E3A7-4615-BFF6-335056D2B882}" destId="{3FC8EA46-31E8-4F19-A18B-3C681ABF0E23}" srcOrd="9" destOrd="0" parTransId="{0D7D0D34-DB95-4929-8B7B-E776E9DFBF1E}" sibTransId="{10B2EB53-85E0-442F-BAF0-E31F276F0790}"/>
    <dgm:cxn modelId="{1C5F86A1-EA21-4615-B0C9-E411E2141C4C}" type="presOf" srcId="{3FC8EA46-31E8-4F19-A18B-3C681ABF0E23}" destId="{46DEB4F9-453A-4F34-8245-294FCC61E981}" srcOrd="0" destOrd="9" presId="urn:microsoft.com/office/officeart/2005/8/layout/chevron2"/>
    <dgm:cxn modelId="{B135E624-F9D3-4647-99A3-CC28A493B55E}" type="presOf" srcId="{DFE1D831-2040-4909-AA64-4546626D7EB3}" destId="{46DEB4F9-453A-4F34-8245-294FCC61E981}" srcOrd="0" destOrd="7" presId="urn:microsoft.com/office/officeart/2005/8/layout/chevron2"/>
    <dgm:cxn modelId="{2AE4C95B-8732-4EEA-B1EB-2C69BC94302B}" type="presOf" srcId="{ED5BAF96-719F-4655-BA14-185A9B8F15CB}" destId="{46DEB4F9-453A-4F34-8245-294FCC61E981}" srcOrd="0" destOrd="8" presId="urn:microsoft.com/office/officeart/2005/8/layout/chevron2"/>
    <dgm:cxn modelId="{DEDA49F0-F96C-436E-8956-8A4A26B1603B}" type="presOf" srcId="{66444BFC-914D-4D9C-B29E-750E324CACFA}" destId="{46DEB4F9-453A-4F34-8245-294FCC61E981}" srcOrd="0" destOrd="2" presId="urn:microsoft.com/office/officeart/2005/8/layout/chevron2"/>
    <dgm:cxn modelId="{148CCF15-3461-4966-9C46-481E4567FDC3}" srcId="{5534931F-E3A7-4615-BFF6-335056D2B882}" destId="{718B3E6A-6B55-41DF-8D37-33A4E8FA9013}" srcOrd="0" destOrd="0" parTransId="{A78251CB-A556-4C0B-B1F0-69A1018912E9}" sibTransId="{8D27B2EA-94DA-44F0-8EC4-472CB234268F}"/>
    <dgm:cxn modelId="{5A9B8B7F-2333-417F-9788-23CDE4947C65}" srcId="{59A9A244-E343-406C-8497-D0C53D50CB4B}" destId="{5534931F-E3A7-4615-BFF6-335056D2B882}" srcOrd="0" destOrd="0" parTransId="{0D5F71C5-A8A3-42F4-B25C-72372B081DC7}" sibTransId="{B1247F71-7986-4159-9264-3F11DC63BBC5}"/>
    <dgm:cxn modelId="{2FD4430D-593B-444A-B2B8-335523FD0DD3}" type="presOf" srcId="{251B5AD9-C34E-47DB-B82B-3EB9955CE046}" destId="{46DEB4F9-453A-4F34-8245-294FCC61E981}" srcOrd="0" destOrd="4" presId="urn:microsoft.com/office/officeart/2005/8/layout/chevron2"/>
    <dgm:cxn modelId="{F95820A5-E8B6-47DC-9AA4-4CD8C81C2C52}" srcId="{5534931F-E3A7-4615-BFF6-335056D2B882}" destId="{DFE1D831-2040-4909-AA64-4546626D7EB3}" srcOrd="7" destOrd="0" parTransId="{AC2EE49A-CBD3-4D46-BF1C-31DE4668E79D}" sibTransId="{D47AB376-7C96-4285-A550-74FDDEE41796}"/>
    <dgm:cxn modelId="{DB20F63E-B888-4C44-BB67-F949928E8844}" type="presOf" srcId="{718B3E6A-6B55-41DF-8D37-33A4E8FA9013}" destId="{46DEB4F9-453A-4F34-8245-294FCC61E981}" srcOrd="0" destOrd="0" presId="urn:microsoft.com/office/officeart/2005/8/layout/chevron2"/>
    <dgm:cxn modelId="{BB57C1A9-793B-47D0-8FE7-BDAF7CC54CBC}" type="presOf" srcId="{16CF2AF2-455F-4CB1-8EE2-DE1A44922757}" destId="{46DEB4F9-453A-4F34-8245-294FCC61E981}" srcOrd="0" destOrd="5" presId="urn:microsoft.com/office/officeart/2005/8/layout/chevron2"/>
    <dgm:cxn modelId="{EEFC598F-B994-46C7-A519-DC6053C6BFA3}" type="presOf" srcId="{5570E093-7187-47DD-9982-70A2711D6049}" destId="{46DEB4F9-453A-4F34-8245-294FCC61E981}" srcOrd="0" destOrd="1" presId="urn:microsoft.com/office/officeart/2005/8/layout/chevron2"/>
    <dgm:cxn modelId="{CF8575D4-1596-485E-97C1-25C678EC7DC8}" srcId="{5534931F-E3A7-4615-BFF6-335056D2B882}" destId="{251B5AD9-C34E-47DB-B82B-3EB9955CE046}" srcOrd="4" destOrd="0" parTransId="{F78D6F18-6F1C-464D-A2B8-719B8E36DADC}" sibTransId="{26D9C001-5DC1-44FC-89BE-5BBC8B627D4E}"/>
    <dgm:cxn modelId="{3A33591C-582A-4686-8A7A-2583C1E77FC8}" srcId="{5534931F-E3A7-4615-BFF6-335056D2B882}" destId="{5570E093-7187-47DD-9982-70A2711D6049}" srcOrd="1" destOrd="0" parTransId="{4344C3E0-AA21-42B6-BF13-3195B1433640}" sibTransId="{8DD8F19F-F8FB-4EA5-96B9-A4370ECE4BC8}"/>
    <dgm:cxn modelId="{30A47E32-43F6-49AD-A55A-07DE98E4E810}" type="presOf" srcId="{5FFF360B-4FCF-4239-8B70-39C426D6127E}" destId="{46DEB4F9-453A-4F34-8245-294FCC61E981}" srcOrd="0" destOrd="3" presId="urn:microsoft.com/office/officeart/2005/8/layout/chevron2"/>
    <dgm:cxn modelId="{CFFEF782-0862-4B21-BA97-CC22CD254153}" type="presOf" srcId="{B00E0F7F-8404-42DB-9528-481751543EE2}" destId="{46DEB4F9-453A-4F34-8245-294FCC61E981}" srcOrd="0" destOrd="10" presId="urn:microsoft.com/office/officeart/2005/8/layout/chevron2"/>
    <dgm:cxn modelId="{F6DB95D6-A8C8-4B1A-9251-E374EB36AD58}" srcId="{5534931F-E3A7-4615-BFF6-335056D2B882}" destId="{ED5BAF96-719F-4655-BA14-185A9B8F15CB}" srcOrd="8" destOrd="0" parTransId="{D641B89C-5A07-46EF-A25B-1D1796D293AC}" sibTransId="{BAF016E8-3518-4951-8134-2C10479F2840}"/>
    <dgm:cxn modelId="{1A2DB6CD-3C5E-421E-B83D-E968663288C1}" srcId="{5534931F-E3A7-4615-BFF6-335056D2B882}" destId="{2F0EEF91-785E-4FA0-AB53-D036B52234D1}" srcOrd="6" destOrd="0" parTransId="{B9495B0A-7F1D-4E6A-90C4-EBAB67B5A421}" sibTransId="{C2AD5AB6-91BB-483D-A750-9B6537406129}"/>
    <dgm:cxn modelId="{A2B375C8-9167-4E8D-9308-EA629908470D}" srcId="{5534931F-E3A7-4615-BFF6-335056D2B882}" destId="{B00E0F7F-8404-42DB-9528-481751543EE2}" srcOrd="10" destOrd="0" parTransId="{D4E51AA9-E606-4C3A-B659-DCDCB2D6F2AA}" sibTransId="{FD16E48A-D0B6-4CB3-A7BE-E995A36FABFD}"/>
    <dgm:cxn modelId="{172BC891-0DFE-4B8F-8386-7AE8768C74EA}" type="presOf" srcId="{59A9A244-E343-406C-8497-D0C53D50CB4B}" destId="{41762B83-C46D-445F-A8A3-E2429A918B92}" srcOrd="0" destOrd="0" presId="urn:microsoft.com/office/officeart/2005/8/layout/chevron2"/>
    <dgm:cxn modelId="{541C0506-DA1F-47E1-8B96-26C568582F07}" type="presOf" srcId="{5534931F-E3A7-4615-BFF6-335056D2B882}" destId="{32E7E970-52AD-49B1-8991-07F00E9B6FB6}" srcOrd="0" destOrd="0" presId="urn:microsoft.com/office/officeart/2005/8/layout/chevron2"/>
    <dgm:cxn modelId="{B5E3CDD8-3EA0-4D17-B503-83544A52B202}" srcId="{5534931F-E3A7-4615-BFF6-335056D2B882}" destId="{5FFF360B-4FCF-4239-8B70-39C426D6127E}" srcOrd="3" destOrd="0" parTransId="{1F9A3155-D2D6-49BC-BF3C-D1859037E669}" sibTransId="{5FB4B858-D77F-4C54-B42E-6D21F20C5C9F}"/>
    <dgm:cxn modelId="{B8033032-BA9E-4DA8-A250-BB95A92657DF}" srcId="{5534931F-E3A7-4615-BFF6-335056D2B882}" destId="{66444BFC-914D-4D9C-B29E-750E324CACFA}" srcOrd="2" destOrd="0" parTransId="{88E207F9-0D21-410F-93D1-B2B179E2CA66}" sibTransId="{A3679B3A-38AB-4E46-8935-9BB8292EBCCD}"/>
    <dgm:cxn modelId="{D8724BF1-EA09-409A-8428-856B02C0B9E2}" type="presParOf" srcId="{41762B83-C46D-445F-A8A3-E2429A918B92}" destId="{1DC0DCBF-05AA-4B44-AAFF-F3F879A7FED7}" srcOrd="0" destOrd="0" presId="urn:microsoft.com/office/officeart/2005/8/layout/chevron2"/>
    <dgm:cxn modelId="{619046DD-DED2-4F0B-B9BF-AEFD0216C9D8}" type="presParOf" srcId="{1DC0DCBF-05AA-4B44-AAFF-F3F879A7FED7}" destId="{32E7E970-52AD-49B1-8991-07F00E9B6FB6}" srcOrd="0" destOrd="0" presId="urn:microsoft.com/office/officeart/2005/8/layout/chevron2"/>
    <dgm:cxn modelId="{74EAFFDC-5AFE-4E74-97B2-93EEE0B339C7}" type="presParOf" srcId="{1DC0DCBF-05AA-4B44-AAFF-F3F879A7FED7}" destId="{46DEB4F9-453A-4F34-8245-294FCC61E98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5B4D5A-A4E4-4C58-BFC5-EDEB12E810D1}"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pt-BR"/>
        </a:p>
      </dgm:t>
    </dgm:pt>
    <dgm:pt modelId="{7D0D78D2-7B89-4E49-966B-43ACDFDC5E2C}">
      <dgm:prSet custT="1"/>
      <dgm:spPr>
        <a:ln>
          <a:solidFill>
            <a:schemeClr val="bg1">
              <a:lumMod val="50000"/>
            </a:schemeClr>
          </a:solidFill>
        </a:ln>
      </dgm:spPr>
      <dgm:t>
        <a:bodyPr/>
        <a:lstStyle/>
        <a:p>
          <a:r>
            <a:rPr lang="pt-BR" sz="1600" b="0" i="0" dirty="0">
              <a:solidFill>
                <a:schemeClr val="tx1"/>
              </a:solidFill>
            </a:rPr>
            <a:t>nos casos de guerra, estado de defesa, estado de sítio, intervenção federal ou de grave perturbação da ordem; Art. 75, VII Lei 14.133/21</a:t>
          </a:r>
          <a:endParaRPr lang="pt-BR" sz="1600" dirty="0"/>
        </a:p>
      </dgm:t>
    </dgm:pt>
    <dgm:pt modelId="{3303159C-2925-40C9-AE81-9374230FF168}" type="parTrans" cxnId="{993764D9-37B7-4009-B1D8-EACAACA1A002}">
      <dgm:prSet/>
      <dgm:spPr/>
      <dgm:t>
        <a:bodyPr/>
        <a:lstStyle/>
        <a:p>
          <a:endParaRPr lang="pt-BR"/>
        </a:p>
      </dgm:t>
    </dgm:pt>
    <dgm:pt modelId="{DA21469F-7850-40BD-992E-C0F55E74C7C7}" type="sibTrans" cxnId="{993764D9-37B7-4009-B1D8-EACAACA1A002}">
      <dgm:prSet/>
      <dgm:spPr>
        <a:ln>
          <a:solidFill>
            <a:schemeClr val="accent1">
              <a:lumMod val="75000"/>
            </a:schemeClr>
          </a:solidFill>
        </a:ln>
      </dgm:spPr>
      <dgm:t>
        <a:bodyPr/>
        <a:lstStyle/>
        <a:p>
          <a:endParaRPr lang="pt-BR"/>
        </a:p>
      </dgm:t>
    </dgm:pt>
    <dgm:pt modelId="{E7B527B6-72FA-4169-8765-315E22D0CF0B}">
      <dgm:prSet/>
      <dgm:spPr>
        <a:solidFill>
          <a:schemeClr val="bg1"/>
        </a:solidFill>
        <a:ln>
          <a:solidFill>
            <a:schemeClr val="bg1">
              <a:lumMod val="65000"/>
            </a:schemeClr>
          </a:solidFill>
          <a:prstDash val="sysDash"/>
        </a:ln>
      </dgm:spPr>
      <dgm:t>
        <a:bodyPr/>
        <a:lstStyle/>
        <a:p>
          <a:r>
            <a:rPr lang="pt-BR" b="0" i="0" dirty="0">
              <a:solidFill>
                <a:schemeClr val="tx1"/>
              </a:solidFill>
            </a:rPr>
            <a:t>nos </a:t>
          </a:r>
          <a:r>
            <a:rPr lang="pt-BR" b="1" i="0" dirty="0">
              <a:solidFill>
                <a:schemeClr val="tx1"/>
              </a:solidFill>
            </a:rPr>
            <a:t>casos de emergência ou de calamidade pública</a:t>
          </a:r>
          <a:r>
            <a:rPr lang="pt-BR" b="0" i="0" dirty="0">
              <a:solidFill>
                <a:schemeClr val="tx1"/>
              </a:solidFill>
            </a:rPr>
            <a:t>,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recontratação de empresa já contratada com base no disposto neste inciso; Art. 75.VIII Lei 14.133/21.</a:t>
          </a:r>
          <a:endParaRPr lang="pt-BR" dirty="0">
            <a:solidFill>
              <a:schemeClr val="tx1"/>
            </a:solidFill>
          </a:endParaRPr>
        </a:p>
      </dgm:t>
    </dgm:pt>
    <dgm:pt modelId="{917067DB-BB7F-4A1F-B55B-19702AA52277}" type="parTrans" cxnId="{D1905E6D-FB16-4652-A496-CC8FAC5AD3D1}">
      <dgm:prSet/>
      <dgm:spPr/>
      <dgm:t>
        <a:bodyPr/>
        <a:lstStyle/>
        <a:p>
          <a:endParaRPr lang="pt-BR"/>
        </a:p>
      </dgm:t>
    </dgm:pt>
    <dgm:pt modelId="{65B8C69B-807D-4614-A4A6-71C7D6EC79A6}" type="sibTrans" cxnId="{D1905E6D-FB16-4652-A496-CC8FAC5AD3D1}">
      <dgm:prSet/>
      <dgm:spPr/>
      <dgm:t>
        <a:bodyPr/>
        <a:lstStyle/>
        <a:p>
          <a:endParaRPr lang="pt-BR"/>
        </a:p>
      </dgm:t>
    </dgm:pt>
    <dgm:pt modelId="{C44AA51F-F591-4D61-ABEB-5DC1BF50BC45}">
      <dgm:prSet/>
      <dgm:spPr>
        <a:solidFill>
          <a:schemeClr val="bg1"/>
        </a:solidFill>
        <a:ln>
          <a:solidFill>
            <a:schemeClr val="bg1">
              <a:lumMod val="65000"/>
            </a:schemeClr>
          </a:solidFill>
          <a:prstDash val="sysDash"/>
        </a:ln>
      </dgm:spPr>
      <dgm:t>
        <a:bodyPr/>
        <a:lstStyle/>
        <a:p>
          <a:r>
            <a:rPr lang="pt-BR" b="1" i="0" dirty="0">
              <a:solidFill>
                <a:schemeClr val="tx1"/>
              </a:solidFill>
            </a:rPr>
            <a:t>nas adesões a contratações centralizadas, em que o ETP tenha sido elaborado pela unidade centralizadora </a:t>
          </a:r>
          <a:r>
            <a:rPr lang="pt-BR" b="0" i="0" dirty="0">
              <a:solidFill>
                <a:schemeClr val="tx1"/>
              </a:solidFill>
            </a:rPr>
            <a:t>e o interessado manifeste anuência com seus termos; Art. 25, III Decreto 5253-R/2023.</a:t>
          </a:r>
          <a:endParaRPr lang="pt-BR" dirty="0">
            <a:solidFill>
              <a:schemeClr val="tx1"/>
            </a:solidFill>
          </a:endParaRPr>
        </a:p>
      </dgm:t>
    </dgm:pt>
    <dgm:pt modelId="{69101582-1449-4C46-9ACB-8507F42AB3EA}" type="parTrans" cxnId="{3460C3CC-7105-4910-A3D8-FAC795AFA915}">
      <dgm:prSet/>
      <dgm:spPr/>
      <dgm:t>
        <a:bodyPr/>
        <a:lstStyle/>
        <a:p>
          <a:endParaRPr lang="pt-BR"/>
        </a:p>
      </dgm:t>
    </dgm:pt>
    <dgm:pt modelId="{60013CBD-FA19-4A96-8480-1CFD1275CF0B}" type="sibTrans" cxnId="{3460C3CC-7105-4910-A3D8-FAC795AFA915}">
      <dgm:prSet/>
      <dgm:spPr/>
      <dgm:t>
        <a:bodyPr/>
        <a:lstStyle/>
        <a:p>
          <a:endParaRPr lang="pt-BR"/>
        </a:p>
      </dgm:t>
    </dgm:pt>
    <dgm:pt modelId="{DF44110E-BEF3-4CB2-98E8-7A7C8BA6F1D8}">
      <dgm:prSet/>
      <dgm:spPr>
        <a:solidFill>
          <a:schemeClr val="bg1"/>
        </a:solidFill>
        <a:ln>
          <a:solidFill>
            <a:schemeClr val="bg1">
              <a:lumMod val="65000"/>
            </a:schemeClr>
          </a:solidFill>
          <a:prstDash val="sysDash"/>
        </a:ln>
      </dgm:spPr>
      <dgm:t>
        <a:bodyPr/>
        <a:lstStyle/>
        <a:p>
          <a:r>
            <a:rPr lang="pt-BR" b="0" i="0" dirty="0">
              <a:solidFill>
                <a:schemeClr val="tx1"/>
              </a:solidFill>
            </a:rPr>
            <a:t>as </a:t>
          </a:r>
          <a:r>
            <a:rPr lang="pt-BR" b="1" i="0" dirty="0">
              <a:solidFill>
                <a:schemeClr val="tx1"/>
              </a:solidFill>
            </a:rPr>
            <a:t>contratações padronizadas</a:t>
          </a:r>
          <a:r>
            <a:rPr lang="pt-BR" b="0" i="0" dirty="0">
              <a:solidFill>
                <a:schemeClr val="tx1"/>
              </a:solidFill>
            </a:rPr>
            <a:t>, nos termos do § 1º do art. 19 da Lei Federal 14.133, de 2021, </a:t>
          </a:r>
          <a:r>
            <a:rPr lang="pt-BR" b="1" i="0" dirty="0">
              <a:solidFill>
                <a:schemeClr val="tx1"/>
              </a:solidFill>
            </a:rPr>
            <a:t>em que a solução identificada já foi estudada, sendo desnecessária nova análise</a:t>
          </a:r>
          <a:r>
            <a:rPr lang="pt-BR" b="0" i="0" dirty="0">
              <a:solidFill>
                <a:schemeClr val="tx1"/>
              </a:solidFill>
            </a:rPr>
            <a:t>. Art. 25, III Decreto 5253-R/2023.</a:t>
          </a:r>
          <a:endParaRPr lang="pt-BR" dirty="0">
            <a:solidFill>
              <a:schemeClr val="tx1"/>
            </a:solidFill>
          </a:endParaRPr>
        </a:p>
      </dgm:t>
    </dgm:pt>
    <dgm:pt modelId="{34E9B181-9D88-46D0-A306-420B75F9ABEB}" type="parTrans" cxnId="{76BF26BE-B185-4C68-B2CC-165A5F56D3DD}">
      <dgm:prSet/>
      <dgm:spPr/>
      <dgm:t>
        <a:bodyPr/>
        <a:lstStyle/>
        <a:p>
          <a:endParaRPr lang="pt-BR"/>
        </a:p>
      </dgm:t>
    </dgm:pt>
    <dgm:pt modelId="{9F134C5B-5EF5-4A4D-B1E6-4254ED444413}" type="sibTrans" cxnId="{76BF26BE-B185-4C68-B2CC-165A5F56D3DD}">
      <dgm:prSet/>
      <dgm:spPr/>
      <dgm:t>
        <a:bodyPr/>
        <a:lstStyle/>
        <a:p>
          <a:endParaRPr lang="pt-BR"/>
        </a:p>
      </dgm:t>
    </dgm:pt>
    <dgm:pt modelId="{ECFABE5C-CF5B-4635-96CD-104E166CE866}" type="pres">
      <dgm:prSet presAssocID="{FD5B4D5A-A4E4-4C58-BFC5-EDEB12E810D1}" presName="Name0" presStyleCnt="0">
        <dgm:presLayoutVars>
          <dgm:chMax val="7"/>
          <dgm:chPref val="7"/>
          <dgm:dir/>
        </dgm:presLayoutVars>
      </dgm:prSet>
      <dgm:spPr/>
      <dgm:t>
        <a:bodyPr/>
        <a:lstStyle/>
        <a:p>
          <a:endParaRPr lang="pt-BR"/>
        </a:p>
      </dgm:t>
    </dgm:pt>
    <dgm:pt modelId="{05834C78-3FF8-461A-BA97-DC5812427A54}" type="pres">
      <dgm:prSet presAssocID="{FD5B4D5A-A4E4-4C58-BFC5-EDEB12E810D1}" presName="Name1" presStyleCnt="0"/>
      <dgm:spPr/>
    </dgm:pt>
    <dgm:pt modelId="{D781B867-45AB-4A55-9B1E-D15CC2CD8481}" type="pres">
      <dgm:prSet presAssocID="{FD5B4D5A-A4E4-4C58-BFC5-EDEB12E810D1}" presName="cycle" presStyleCnt="0"/>
      <dgm:spPr/>
    </dgm:pt>
    <dgm:pt modelId="{1AE7BF1B-13D1-4497-A85A-583FF2042925}" type="pres">
      <dgm:prSet presAssocID="{FD5B4D5A-A4E4-4C58-BFC5-EDEB12E810D1}" presName="srcNode" presStyleLbl="node1" presStyleIdx="0" presStyleCnt="4"/>
      <dgm:spPr/>
    </dgm:pt>
    <dgm:pt modelId="{1B921D24-BB7B-4C6F-AB5C-0E8080FDEF38}" type="pres">
      <dgm:prSet presAssocID="{FD5B4D5A-A4E4-4C58-BFC5-EDEB12E810D1}" presName="conn" presStyleLbl="parChTrans1D2" presStyleIdx="0" presStyleCnt="1" custScaleX="96549" custScaleY="100715" custLinFactNeighborX="-60974" custLinFactNeighborY="1439"/>
      <dgm:spPr/>
      <dgm:t>
        <a:bodyPr/>
        <a:lstStyle/>
        <a:p>
          <a:endParaRPr lang="pt-BR"/>
        </a:p>
      </dgm:t>
    </dgm:pt>
    <dgm:pt modelId="{9D6D6C7E-7A81-41B3-AFF3-BD80D80BB6F7}" type="pres">
      <dgm:prSet presAssocID="{FD5B4D5A-A4E4-4C58-BFC5-EDEB12E810D1}" presName="extraNode" presStyleLbl="node1" presStyleIdx="0" presStyleCnt="4"/>
      <dgm:spPr/>
    </dgm:pt>
    <dgm:pt modelId="{B2E0870A-4F5F-465A-B893-55B23E9D572E}" type="pres">
      <dgm:prSet presAssocID="{FD5B4D5A-A4E4-4C58-BFC5-EDEB12E810D1}" presName="dstNode" presStyleLbl="node1" presStyleIdx="0" presStyleCnt="4"/>
      <dgm:spPr/>
    </dgm:pt>
    <dgm:pt modelId="{EAF527AC-95F0-4122-9064-9215A483BB5C}" type="pres">
      <dgm:prSet presAssocID="{7D0D78D2-7B89-4E49-966B-43ACDFDC5E2C}" presName="text_1" presStyleLbl="node1" presStyleIdx="0" presStyleCnt="4">
        <dgm:presLayoutVars>
          <dgm:bulletEnabled val="1"/>
        </dgm:presLayoutVars>
      </dgm:prSet>
      <dgm:spPr/>
      <dgm:t>
        <a:bodyPr/>
        <a:lstStyle/>
        <a:p>
          <a:endParaRPr lang="pt-BR"/>
        </a:p>
      </dgm:t>
    </dgm:pt>
    <dgm:pt modelId="{C05FDC58-3E8A-4FEE-B709-5FFAFE213A7A}" type="pres">
      <dgm:prSet presAssocID="{7D0D78D2-7B89-4E49-966B-43ACDFDC5E2C}" presName="accent_1" presStyleCnt="0"/>
      <dgm:spPr/>
    </dgm:pt>
    <dgm:pt modelId="{C58424D2-E3D2-4552-B434-467554E1E12F}" type="pres">
      <dgm:prSet presAssocID="{7D0D78D2-7B89-4E49-966B-43ACDFDC5E2C}" presName="accentRepeatNode" presStyleLbl="solidFgAcc1" presStyleIdx="0" presStyleCnt="4"/>
      <dgm:spPr/>
    </dgm:pt>
    <dgm:pt modelId="{4EF3377A-C7B8-43EA-9B95-06B94163A053}" type="pres">
      <dgm:prSet presAssocID="{E7B527B6-72FA-4169-8765-315E22D0CF0B}" presName="text_2" presStyleLbl="node1" presStyleIdx="1" presStyleCnt="4" custScaleY="167737">
        <dgm:presLayoutVars>
          <dgm:bulletEnabled val="1"/>
        </dgm:presLayoutVars>
      </dgm:prSet>
      <dgm:spPr/>
      <dgm:t>
        <a:bodyPr/>
        <a:lstStyle/>
        <a:p>
          <a:endParaRPr lang="pt-BR"/>
        </a:p>
      </dgm:t>
    </dgm:pt>
    <dgm:pt modelId="{6D112A53-AA24-4EDE-900E-CC0FC1F47EBB}" type="pres">
      <dgm:prSet presAssocID="{E7B527B6-72FA-4169-8765-315E22D0CF0B}" presName="accent_2" presStyleCnt="0"/>
      <dgm:spPr/>
    </dgm:pt>
    <dgm:pt modelId="{127D8BB4-DBE7-43FE-B361-7E25DEE320CD}" type="pres">
      <dgm:prSet presAssocID="{E7B527B6-72FA-4169-8765-315E22D0CF0B}" presName="accentRepeatNode" presStyleLbl="solidFgAcc1" presStyleIdx="1" presStyleCnt="4"/>
      <dgm:spPr/>
    </dgm:pt>
    <dgm:pt modelId="{93B04462-BCCE-451B-BFB1-2D680D40B450}" type="pres">
      <dgm:prSet presAssocID="{C44AA51F-F591-4D61-ABEB-5DC1BF50BC45}" presName="text_3" presStyleLbl="node1" presStyleIdx="2" presStyleCnt="4">
        <dgm:presLayoutVars>
          <dgm:bulletEnabled val="1"/>
        </dgm:presLayoutVars>
      </dgm:prSet>
      <dgm:spPr/>
      <dgm:t>
        <a:bodyPr/>
        <a:lstStyle/>
        <a:p>
          <a:endParaRPr lang="pt-BR"/>
        </a:p>
      </dgm:t>
    </dgm:pt>
    <dgm:pt modelId="{BADC6A9A-739D-4D7A-B303-26987C6E6460}" type="pres">
      <dgm:prSet presAssocID="{C44AA51F-F591-4D61-ABEB-5DC1BF50BC45}" presName="accent_3" presStyleCnt="0"/>
      <dgm:spPr/>
    </dgm:pt>
    <dgm:pt modelId="{38614A2A-324F-462F-AAA9-5EAA0F4B78F1}" type="pres">
      <dgm:prSet presAssocID="{C44AA51F-F591-4D61-ABEB-5DC1BF50BC45}" presName="accentRepeatNode" presStyleLbl="solidFgAcc1" presStyleIdx="2" presStyleCnt="4"/>
      <dgm:spPr/>
    </dgm:pt>
    <dgm:pt modelId="{74E65BF4-70C3-49D7-BEB2-21AAA4059D65}" type="pres">
      <dgm:prSet presAssocID="{DF44110E-BEF3-4CB2-98E8-7A7C8BA6F1D8}" presName="text_4" presStyleLbl="node1" presStyleIdx="3" presStyleCnt="4">
        <dgm:presLayoutVars>
          <dgm:bulletEnabled val="1"/>
        </dgm:presLayoutVars>
      </dgm:prSet>
      <dgm:spPr/>
      <dgm:t>
        <a:bodyPr/>
        <a:lstStyle/>
        <a:p>
          <a:endParaRPr lang="pt-BR"/>
        </a:p>
      </dgm:t>
    </dgm:pt>
    <dgm:pt modelId="{AA465FA1-1CD9-4031-B35C-226150485923}" type="pres">
      <dgm:prSet presAssocID="{DF44110E-BEF3-4CB2-98E8-7A7C8BA6F1D8}" presName="accent_4" presStyleCnt="0"/>
      <dgm:spPr/>
    </dgm:pt>
    <dgm:pt modelId="{7ECFA52F-D498-4316-902D-AD7D19FB9856}" type="pres">
      <dgm:prSet presAssocID="{DF44110E-BEF3-4CB2-98E8-7A7C8BA6F1D8}" presName="accentRepeatNode" presStyleLbl="solidFgAcc1" presStyleIdx="3" presStyleCnt="4"/>
      <dgm:spPr/>
    </dgm:pt>
  </dgm:ptLst>
  <dgm:cxnLst>
    <dgm:cxn modelId="{7B7FCC49-E807-4C27-A7E6-D7E8A4E48F5B}" type="presOf" srcId="{FD5B4D5A-A4E4-4C58-BFC5-EDEB12E810D1}" destId="{ECFABE5C-CF5B-4635-96CD-104E166CE866}" srcOrd="0" destOrd="0" presId="urn:microsoft.com/office/officeart/2008/layout/VerticalCurvedList"/>
    <dgm:cxn modelId="{883F1FC9-1D44-4672-B672-EF1B06C5122B}" type="presOf" srcId="{C44AA51F-F591-4D61-ABEB-5DC1BF50BC45}" destId="{93B04462-BCCE-451B-BFB1-2D680D40B450}" srcOrd="0" destOrd="0" presId="urn:microsoft.com/office/officeart/2008/layout/VerticalCurvedList"/>
    <dgm:cxn modelId="{3460C3CC-7105-4910-A3D8-FAC795AFA915}" srcId="{FD5B4D5A-A4E4-4C58-BFC5-EDEB12E810D1}" destId="{C44AA51F-F591-4D61-ABEB-5DC1BF50BC45}" srcOrd="2" destOrd="0" parTransId="{69101582-1449-4C46-9ACB-8507F42AB3EA}" sibTransId="{60013CBD-FA19-4A96-8480-1CFD1275CF0B}"/>
    <dgm:cxn modelId="{70394F6C-D859-4FAA-AD92-D44D64764511}" type="presOf" srcId="{DF44110E-BEF3-4CB2-98E8-7A7C8BA6F1D8}" destId="{74E65BF4-70C3-49D7-BEB2-21AAA4059D65}" srcOrd="0" destOrd="0" presId="urn:microsoft.com/office/officeart/2008/layout/VerticalCurvedList"/>
    <dgm:cxn modelId="{AAB7EE14-C40A-41A8-B421-DA9BAFE469CD}" type="presOf" srcId="{E7B527B6-72FA-4169-8765-315E22D0CF0B}" destId="{4EF3377A-C7B8-43EA-9B95-06B94163A053}" srcOrd="0" destOrd="0" presId="urn:microsoft.com/office/officeart/2008/layout/VerticalCurvedList"/>
    <dgm:cxn modelId="{D1905E6D-FB16-4652-A496-CC8FAC5AD3D1}" srcId="{FD5B4D5A-A4E4-4C58-BFC5-EDEB12E810D1}" destId="{E7B527B6-72FA-4169-8765-315E22D0CF0B}" srcOrd="1" destOrd="0" parTransId="{917067DB-BB7F-4A1F-B55B-19702AA52277}" sibTransId="{65B8C69B-807D-4614-A4A6-71C7D6EC79A6}"/>
    <dgm:cxn modelId="{993764D9-37B7-4009-B1D8-EACAACA1A002}" srcId="{FD5B4D5A-A4E4-4C58-BFC5-EDEB12E810D1}" destId="{7D0D78D2-7B89-4E49-966B-43ACDFDC5E2C}" srcOrd="0" destOrd="0" parTransId="{3303159C-2925-40C9-AE81-9374230FF168}" sibTransId="{DA21469F-7850-40BD-992E-C0F55E74C7C7}"/>
    <dgm:cxn modelId="{A1EBAFD2-BC40-403D-94BD-D2FA40CBCCB5}" type="presOf" srcId="{DA21469F-7850-40BD-992E-C0F55E74C7C7}" destId="{1B921D24-BB7B-4C6F-AB5C-0E8080FDEF38}" srcOrd="0" destOrd="0" presId="urn:microsoft.com/office/officeart/2008/layout/VerticalCurvedList"/>
    <dgm:cxn modelId="{EF2F79A0-B3DA-4BED-8D1B-FF99834A14C1}" type="presOf" srcId="{7D0D78D2-7B89-4E49-966B-43ACDFDC5E2C}" destId="{EAF527AC-95F0-4122-9064-9215A483BB5C}" srcOrd="0" destOrd="0" presId="urn:microsoft.com/office/officeart/2008/layout/VerticalCurvedList"/>
    <dgm:cxn modelId="{76BF26BE-B185-4C68-B2CC-165A5F56D3DD}" srcId="{FD5B4D5A-A4E4-4C58-BFC5-EDEB12E810D1}" destId="{DF44110E-BEF3-4CB2-98E8-7A7C8BA6F1D8}" srcOrd="3" destOrd="0" parTransId="{34E9B181-9D88-46D0-A306-420B75F9ABEB}" sibTransId="{9F134C5B-5EF5-4A4D-B1E6-4254ED444413}"/>
    <dgm:cxn modelId="{D2298473-823C-4DA1-8818-0A6FAF811A2D}" type="presParOf" srcId="{ECFABE5C-CF5B-4635-96CD-104E166CE866}" destId="{05834C78-3FF8-461A-BA97-DC5812427A54}" srcOrd="0" destOrd="0" presId="urn:microsoft.com/office/officeart/2008/layout/VerticalCurvedList"/>
    <dgm:cxn modelId="{CBE2B58B-477D-404F-9F0A-1645A4E0864C}" type="presParOf" srcId="{05834C78-3FF8-461A-BA97-DC5812427A54}" destId="{D781B867-45AB-4A55-9B1E-D15CC2CD8481}" srcOrd="0" destOrd="0" presId="urn:microsoft.com/office/officeart/2008/layout/VerticalCurvedList"/>
    <dgm:cxn modelId="{ECE22A90-B631-4A1C-8970-2493F10A7133}" type="presParOf" srcId="{D781B867-45AB-4A55-9B1E-D15CC2CD8481}" destId="{1AE7BF1B-13D1-4497-A85A-583FF2042925}" srcOrd="0" destOrd="0" presId="urn:microsoft.com/office/officeart/2008/layout/VerticalCurvedList"/>
    <dgm:cxn modelId="{50871438-EDE3-4914-BB95-9274E57A71DA}" type="presParOf" srcId="{D781B867-45AB-4A55-9B1E-D15CC2CD8481}" destId="{1B921D24-BB7B-4C6F-AB5C-0E8080FDEF38}" srcOrd="1" destOrd="0" presId="urn:microsoft.com/office/officeart/2008/layout/VerticalCurvedList"/>
    <dgm:cxn modelId="{F936E6F7-58FD-4CE3-BDFD-79AD86DD8654}" type="presParOf" srcId="{D781B867-45AB-4A55-9B1E-D15CC2CD8481}" destId="{9D6D6C7E-7A81-41B3-AFF3-BD80D80BB6F7}" srcOrd="2" destOrd="0" presId="urn:microsoft.com/office/officeart/2008/layout/VerticalCurvedList"/>
    <dgm:cxn modelId="{575499CD-E910-4CF9-807C-735B34B57267}" type="presParOf" srcId="{D781B867-45AB-4A55-9B1E-D15CC2CD8481}" destId="{B2E0870A-4F5F-465A-B893-55B23E9D572E}" srcOrd="3" destOrd="0" presId="urn:microsoft.com/office/officeart/2008/layout/VerticalCurvedList"/>
    <dgm:cxn modelId="{66CAD342-6E6C-4537-8310-26DA10370D22}" type="presParOf" srcId="{05834C78-3FF8-461A-BA97-DC5812427A54}" destId="{EAF527AC-95F0-4122-9064-9215A483BB5C}" srcOrd="1" destOrd="0" presId="urn:microsoft.com/office/officeart/2008/layout/VerticalCurvedList"/>
    <dgm:cxn modelId="{98C710EC-8CB6-4B8A-93C4-D6479C2E0ADF}" type="presParOf" srcId="{05834C78-3FF8-461A-BA97-DC5812427A54}" destId="{C05FDC58-3E8A-4FEE-B709-5FFAFE213A7A}" srcOrd="2" destOrd="0" presId="urn:microsoft.com/office/officeart/2008/layout/VerticalCurvedList"/>
    <dgm:cxn modelId="{9E21CEC3-F986-47F6-A282-4F8451E9EA0A}" type="presParOf" srcId="{C05FDC58-3E8A-4FEE-B709-5FFAFE213A7A}" destId="{C58424D2-E3D2-4552-B434-467554E1E12F}" srcOrd="0" destOrd="0" presId="urn:microsoft.com/office/officeart/2008/layout/VerticalCurvedList"/>
    <dgm:cxn modelId="{A18456F9-6E09-4D26-A331-33CBEAAC1440}" type="presParOf" srcId="{05834C78-3FF8-461A-BA97-DC5812427A54}" destId="{4EF3377A-C7B8-43EA-9B95-06B94163A053}" srcOrd="3" destOrd="0" presId="urn:microsoft.com/office/officeart/2008/layout/VerticalCurvedList"/>
    <dgm:cxn modelId="{14A41098-0489-4EE2-AD1E-C8733BB1C846}" type="presParOf" srcId="{05834C78-3FF8-461A-BA97-DC5812427A54}" destId="{6D112A53-AA24-4EDE-900E-CC0FC1F47EBB}" srcOrd="4" destOrd="0" presId="urn:microsoft.com/office/officeart/2008/layout/VerticalCurvedList"/>
    <dgm:cxn modelId="{B39DD72A-51BF-41B0-B57C-A14807972EF1}" type="presParOf" srcId="{6D112A53-AA24-4EDE-900E-CC0FC1F47EBB}" destId="{127D8BB4-DBE7-43FE-B361-7E25DEE320CD}" srcOrd="0" destOrd="0" presId="urn:microsoft.com/office/officeart/2008/layout/VerticalCurvedList"/>
    <dgm:cxn modelId="{D3999D1B-E833-40CE-B1DD-1DB6B3F290EA}" type="presParOf" srcId="{05834C78-3FF8-461A-BA97-DC5812427A54}" destId="{93B04462-BCCE-451B-BFB1-2D680D40B450}" srcOrd="5" destOrd="0" presId="urn:microsoft.com/office/officeart/2008/layout/VerticalCurvedList"/>
    <dgm:cxn modelId="{2D0FF23C-3FB3-47A2-8C81-1430077EADEA}" type="presParOf" srcId="{05834C78-3FF8-461A-BA97-DC5812427A54}" destId="{BADC6A9A-739D-4D7A-B303-26987C6E6460}" srcOrd="6" destOrd="0" presId="urn:microsoft.com/office/officeart/2008/layout/VerticalCurvedList"/>
    <dgm:cxn modelId="{3E5ED30B-5F9F-41C9-8244-47B1A519F294}" type="presParOf" srcId="{BADC6A9A-739D-4D7A-B303-26987C6E6460}" destId="{38614A2A-324F-462F-AAA9-5EAA0F4B78F1}" srcOrd="0" destOrd="0" presId="urn:microsoft.com/office/officeart/2008/layout/VerticalCurvedList"/>
    <dgm:cxn modelId="{3FA1179B-9E68-43ED-A5F9-E37A51E34108}" type="presParOf" srcId="{05834C78-3FF8-461A-BA97-DC5812427A54}" destId="{74E65BF4-70C3-49D7-BEB2-21AAA4059D65}" srcOrd="7" destOrd="0" presId="urn:microsoft.com/office/officeart/2008/layout/VerticalCurvedList"/>
    <dgm:cxn modelId="{9733C7BE-BE2C-45B6-AEEB-C64B1A455FD9}" type="presParOf" srcId="{05834C78-3FF8-461A-BA97-DC5812427A54}" destId="{AA465FA1-1CD9-4031-B35C-226150485923}" srcOrd="8" destOrd="0" presId="urn:microsoft.com/office/officeart/2008/layout/VerticalCurvedList"/>
    <dgm:cxn modelId="{288C39FA-D263-4CB0-86C6-4FC7AAD55131}" type="presParOf" srcId="{AA465FA1-1CD9-4031-B35C-226150485923}" destId="{7ECFA52F-D498-4316-902D-AD7D19FB98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A43EFA-CD95-4ED1-9C2C-ECA4F6680B3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25A9F76E-2D1B-4A84-BD8B-B129917746B1}">
      <dgm:prSet phldrT="[Texto]"/>
      <dgm:spPr>
        <a:solidFill>
          <a:schemeClr val="bg1">
            <a:lumMod val="85000"/>
          </a:schemeClr>
        </a:solidFill>
      </dgm:spPr>
      <dgm:t>
        <a:bodyPr/>
        <a:lstStyle/>
        <a:p>
          <a:r>
            <a:rPr lang="pt-BR" b="0" i="0" dirty="0">
              <a:solidFill>
                <a:srgbClr val="000000"/>
              </a:solidFill>
              <a:effectLst/>
              <a:latin typeface="+mj-lt"/>
            </a:rPr>
            <a:t>Definição do objeto</a:t>
          </a:r>
          <a:endParaRPr lang="pt-BR" dirty="0"/>
        </a:p>
      </dgm:t>
    </dgm:pt>
    <dgm:pt modelId="{BB0AA81A-6B10-4DE7-82D4-64B784757BF5}" type="parTrans" cxnId="{910BACF7-00FD-45BE-AA89-C0AD8F0E45D1}">
      <dgm:prSet/>
      <dgm:spPr/>
      <dgm:t>
        <a:bodyPr/>
        <a:lstStyle/>
        <a:p>
          <a:endParaRPr lang="pt-BR"/>
        </a:p>
      </dgm:t>
    </dgm:pt>
    <dgm:pt modelId="{2572B2BB-4FFC-4448-8899-EBCCFD57CD9A}" type="sibTrans" cxnId="{910BACF7-00FD-45BE-AA89-C0AD8F0E45D1}">
      <dgm:prSet/>
      <dgm:spPr>
        <a:solidFill>
          <a:schemeClr val="accent6">
            <a:lumMod val="75000"/>
          </a:schemeClr>
        </a:solidFill>
      </dgm:spPr>
      <dgm:t>
        <a:bodyPr/>
        <a:lstStyle/>
        <a:p>
          <a:endParaRPr lang="pt-BR"/>
        </a:p>
      </dgm:t>
    </dgm:pt>
    <dgm:pt modelId="{311E22A5-B676-4225-B9DB-3D068CDDBAC2}">
      <dgm:prSet phldrT="[Texto]"/>
      <dgm:spPr>
        <a:solidFill>
          <a:schemeClr val="bg1">
            <a:lumMod val="85000"/>
          </a:schemeClr>
        </a:solidFill>
      </dgm:spPr>
      <dgm:t>
        <a:bodyPr/>
        <a:lstStyle/>
        <a:p>
          <a:r>
            <a:rPr lang="pt-BR" b="0" i="0" dirty="0">
              <a:solidFill>
                <a:srgbClr val="000000"/>
              </a:solidFill>
              <a:effectLst/>
              <a:latin typeface="+mj-lt"/>
            </a:rPr>
            <a:t>Fundamentação da contratação</a:t>
          </a:r>
          <a:endParaRPr lang="pt-BR" dirty="0"/>
        </a:p>
      </dgm:t>
    </dgm:pt>
    <dgm:pt modelId="{E7081CDA-C3F6-4BF7-AA71-15FC7A58FFFC}" type="parTrans" cxnId="{78847940-AB25-4C64-8D26-6561290E4BD0}">
      <dgm:prSet/>
      <dgm:spPr/>
      <dgm:t>
        <a:bodyPr/>
        <a:lstStyle/>
        <a:p>
          <a:endParaRPr lang="pt-BR"/>
        </a:p>
      </dgm:t>
    </dgm:pt>
    <dgm:pt modelId="{A9CA5818-9DA5-4829-A975-72FCAE6F3EDD}" type="sibTrans" cxnId="{78847940-AB25-4C64-8D26-6561290E4BD0}">
      <dgm:prSet/>
      <dgm:spPr>
        <a:solidFill>
          <a:schemeClr val="accent6">
            <a:lumMod val="75000"/>
          </a:schemeClr>
        </a:solidFill>
      </dgm:spPr>
      <dgm:t>
        <a:bodyPr/>
        <a:lstStyle/>
        <a:p>
          <a:endParaRPr lang="pt-BR"/>
        </a:p>
      </dgm:t>
    </dgm:pt>
    <dgm:pt modelId="{33E0B518-9831-49D3-B25B-E1BB6F414A72}">
      <dgm:prSet phldrT="[Texto]"/>
      <dgm:spPr>
        <a:solidFill>
          <a:srgbClr val="DEDEDE"/>
        </a:solidFill>
      </dgm:spPr>
      <dgm:t>
        <a:bodyPr/>
        <a:lstStyle/>
        <a:p>
          <a:r>
            <a:rPr lang="pt-BR" b="0" i="0" dirty="0">
              <a:solidFill>
                <a:srgbClr val="000000"/>
              </a:solidFill>
              <a:effectLst/>
              <a:latin typeface="+mj-lt"/>
            </a:rPr>
            <a:t>Descrição da solução como um todo</a:t>
          </a:r>
          <a:endParaRPr lang="pt-BR" dirty="0"/>
        </a:p>
      </dgm:t>
    </dgm:pt>
    <dgm:pt modelId="{77746A4D-9FB1-4BEF-B1D9-25C09831C28B}" type="parTrans" cxnId="{13153BB0-3930-4E9D-8A24-99B10A493CD0}">
      <dgm:prSet/>
      <dgm:spPr/>
      <dgm:t>
        <a:bodyPr/>
        <a:lstStyle/>
        <a:p>
          <a:endParaRPr lang="pt-BR"/>
        </a:p>
      </dgm:t>
    </dgm:pt>
    <dgm:pt modelId="{9E5A1E35-96E8-4FF1-8C5C-C687248CB3AE}" type="sibTrans" cxnId="{13153BB0-3930-4E9D-8A24-99B10A493CD0}">
      <dgm:prSet/>
      <dgm:spPr>
        <a:solidFill>
          <a:schemeClr val="accent6">
            <a:lumMod val="75000"/>
          </a:schemeClr>
        </a:solidFill>
      </dgm:spPr>
      <dgm:t>
        <a:bodyPr/>
        <a:lstStyle/>
        <a:p>
          <a:endParaRPr lang="pt-BR"/>
        </a:p>
      </dgm:t>
    </dgm:pt>
    <dgm:pt modelId="{C91CBE3B-A96E-4021-B26B-700C43F55F1B}">
      <dgm:prSet phldrT="[Texto]"/>
      <dgm:spPr>
        <a:solidFill>
          <a:srgbClr val="E8E8E8"/>
        </a:solidFill>
      </dgm:spPr>
      <dgm:t>
        <a:bodyPr/>
        <a:lstStyle/>
        <a:p>
          <a:r>
            <a:rPr lang="pt-BR" b="0" i="0" dirty="0">
              <a:solidFill>
                <a:srgbClr val="000000"/>
              </a:solidFill>
              <a:effectLst/>
              <a:latin typeface="+mj-lt"/>
            </a:rPr>
            <a:t>Critérios de medição e de pagamento</a:t>
          </a:r>
          <a:endParaRPr lang="pt-BR" dirty="0"/>
        </a:p>
      </dgm:t>
    </dgm:pt>
    <dgm:pt modelId="{0F7FA161-9A36-4BC4-8F97-D077247CC039}" type="parTrans" cxnId="{3C222A8B-64A1-4312-BD51-E11CDC6FE4DD}">
      <dgm:prSet/>
      <dgm:spPr/>
      <dgm:t>
        <a:bodyPr/>
        <a:lstStyle/>
        <a:p>
          <a:endParaRPr lang="pt-BR"/>
        </a:p>
      </dgm:t>
    </dgm:pt>
    <dgm:pt modelId="{961F65AE-8BFA-4D3F-B177-2B9D0059DE06}" type="sibTrans" cxnId="{3C222A8B-64A1-4312-BD51-E11CDC6FE4DD}">
      <dgm:prSet/>
      <dgm:spPr>
        <a:solidFill>
          <a:schemeClr val="accent6">
            <a:lumMod val="75000"/>
          </a:schemeClr>
        </a:solidFill>
      </dgm:spPr>
      <dgm:t>
        <a:bodyPr/>
        <a:lstStyle/>
        <a:p>
          <a:endParaRPr lang="pt-BR"/>
        </a:p>
      </dgm:t>
    </dgm:pt>
    <dgm:pt modelId="{03B0E262-759A-47BC-88BE-5415C20160FC}">
      <dgm:prSet phldrT="[Texto]"/>
      <dgm:spPr>
        <a:solidFill>
          <a:srgbClr val="E8E8E8"/>
        </a:solidFill>
      </dgm:spPr>
      <dgm:t>
        <a:bodyPr/>
        <a:lstStyle/>
        <a:p>
          <a:r>
            <a:rPr lang="pt-BR" b="0" i="0" dirty="0">
              <a:solidFill>
                <a:srgbClr val="000000"/>
              </a:solidFill>
              <a:effectLst/>
              <a:latin typeface="+mj-lt"/>
            </a:rPr>
            <a:t>Modelo de execução do objeto e gestão contratual</a:t>
          </a:r>
          <a:endParaRPr lang="pt-BR" dirty="0"/>
        </a:p>
      </dgm:t>
    </dgm:pt>
    <dgm:pt modelId="{45DF813D-B5B1-4B40-9ED1-2C2529F5BEFC}" type="parTrans" cxnId="{53AAC874-A538-4A4E-AD4C-042B7D48F600}">
      <dgm:prSet/>
      <dgm:spPr/>
      <dgm:t>
        <a:bodyPr/>
        <a:lstStyle/>
        <a:p>
          <a:endParaRPr lang="pt-BR"/>
        </a:p>
      </dgm:t>
    </dgm:pt>
    <dgm:pt modelId="{05EB18D9-236E-4057-9BA7-8B9BE0B1CD98}" type="sibTrans" cxnId="{53AAC874-A538-4A4E-AD4C-042B7D48F600}">
      <dgm:prSet/>
      <dgm:spPr>
        <a:solidFill>
          <a:schemeClr val="accent6">
            <a:lumMod val="75000"/>
          </a:schemeClr>
        </a:solidFill>
      </dgm:spPr>
      <dgm:t>
        <a:bodyPr/>
        <a:lstStyle/>
        <a:p>
          <a:endParaRPr lang="pt-BR"/>
        </a:p>
      </dgm:t>
    </dgm:pt>
    <dgm:pt modelId="{9E1D2C51-7113-494E-B287-EC0DB89849B8}">
      <dgm:prSet phldrT="[Texto]"/>
      <dgm:spPr>
        <a:solidFill>
          <a:srgbClr val="E8E8E8"/>
        </a:solidFill>
      </dgm:spPr>
      <dgm:t>
        <a:bodyPr/>
        <a:lstStyle/>
        <a:p>
          <a:r>
            <a:rPr lang="pt-BR" b="0" i="0" dirty="0">
              <a:solidFill>
                <a:srgbClr val="000000"/>
              </a:solidFill>
              <a:effectLst/>
              <a:latin typeface="+mj-lt"/>
            </a:rPr>
            <a:t>Requisitos da contratação</a:t>
          </a:r>
          <a:endParaRPr lang="pt-BR" dirty="0"/>
        </a:p>
      </dgm:t>
    </dgm:pt>
    <dgm:pt modelId="{B121FF5E-0315-4DCB-8CE7-184BC1E731B4}" type="parTrans" cxnId="{34D99DF2-BFDC-496A-90D2-256B2179E52F}">
      <dgm:prSet/>
      <dgm:spPr/>
      <dgm:t>
        <a:bodyPr/>
        <a:lstStyle/>
        <a:p>
          <a:endParaRPr lang="pt-BR"/>
        </a:p>
      </dgm:t>
    </dgm:pt>
    <dgm:pt modelId="{BE91B81F-F3E2-4D93-834C-C827B067F2E6}" type="sibTrans" cxnId="{34D99DF2-BFDC-496A-90D2-256B2179E52F}">
      <dgm:prSet/>
      <dgm:spPr>
        <a:solidFill>
          <a:schemeClr val="accent6">
            <a:lumMod val="75000"/>
          </a:schemeClr>
        </a:solidFill>
      </dgm:spPr>
      <dgm:t>
        <a:bodyPr/>
        <a:lstStyle/>
        <a:p>
          <a:endParaRPr lang="pt-BR"/>
        </a:p>
      </dgm:t>
    </dgm:pt>
    <dgm:pt modelId="{1A23FD46-FBB7-41A6-AEFE-B810A8B0F3DA}">
      <dgm:prSet phldrT="[Texto]"/>
      <dgm:spPr>
        <a:solidFill>
          <a:srgbClr val="E8E8E8"/>
        </a:solidFill>
      </dgm:spPr>
      <dgm:t>
        <a:bodyPr/>
        <a:lstStyle/>
        <a:p>
          <a:r>
            <a:rPr lang="pt-BR" b="0" i="0" dirty="0">
              <a:solidFill>
                <a:srgbClr val="000000"/>
              </a:solidFill>
              <a:effectLst/>
              <a:latin typeface="+mj-lt"/>
            </a:rPr>
            <a:t>Forma e critérios de seleção do fornecedor</a:t>
          </a:r>
          <a:endParaRPr lang="pt-BR" dirty="0"/>
        </a:p>
      </dgm:t>
    </dgm:pt>
    <dgm:pt modelId="{84AF9614-4D97-4D7D-80B6-F8B8F8B17ED4}" type="parTrans" cxnId="{4E89725E-7A7B-4875-AD97-7CE00A97D58E}">
      <dgm:prSet/>
      <dgm:spPr/>
      <dgm:t>
        <a:bodyPr/>
        <a:lstStyle/>
        <a:p>
          <a:endParaRPr lang="pt-BR"/>
        </a:p>
      </dgm:t>
    </dgm:pt>
    <dgm:pt modelId="{1A53FC32-9123-49DB-B01D-E5FF67157FA0}" type="sibTrans" cxnId="{4E89725E-7A7B-4875-AD97-7CE00A97D58E}">
      <dgm:prSet/>
      <dgm:spPr>
        <a:solidFill>
          <a:schemeClr val="accent6">
            <a:lumMod val="75000"/>
          </a:schemeClr>
        </a:solidFill>
      </dgm:spPr>
      <dgm:t>
        <a:bodyPr/>
        <a:lstStyle/>
        <a:p>
          <a:endParaRPr lang="pt-BR"/>
        </a:p>
      </dgm:t>
    </dgm:pt>
    <dgm:pt modelId="{CEC89E52-DFE8-42B6-BDB0-AAC2D43C72EC}">
      <dgm:prSet phldrT="[Texto]"/>
      <dgm:spPr>
        <a:solidFill>
          <a:srgbClr val="E8E8E8"/>
        </a:solidFill>
      </dgm:spPr>
      <dgm:t>
        <a:bodyPr/>
        <a:lstStyle/>
        <a:p>
          <a:r>
            <a:rPr lang="pt-BR" b="0" i="0" dirty="0">
              <a:solidFill>
                <a:srgbClr val="000000"/>
              </a:solidFill>
              <a:effectLst/>
              <a:latin typeface="+mj-lt"/>
            </a:rPr>
            <a:t>Estimativas do valor da contratação</a:t>
          </a:r>
          <a:endParaRPr lang="pt-BR" dirty="0"/>
        </a:p>
      </dgm:t>
    </dgm:pt>
    <dgm:pt modelId="{EB933754-C2B9-4F27-8E2B-0053F29DC80E}" type="parTrans" cxnId="{1830D03B-C1E1-4F6E-A0E2-9A9071953F07}">
      <dgm:prSet/>
      <dgm:spPr/>
      <dgm:t>
        <a:bodyPr/>
        <a:lstStyle/>
        <a:p>
          <a:endParaRPr lang="pt-BR"/>
        </a:p>
      </dgm:t>
    </dgm:pt>
    <dgm:pt modelId="{E8D78002-C6D0-4D82-A603-E27B3BB6A78A}" type="sibTrans" cxnId="{1830D03B-C1E1-4F6E-A0E2-9A9071953F07}">
      <dgm:prSet/>
      <dgm:spPr>
        <a:solidFill>
          <a:schemeClr val="accent6">
            <a:lumMod val="75000"/>
          </a:schemeClr>
        </a:solidFill>
      </dgm:spPr>
      <dgm:t>
        <a:bodyPr/>
        <a:lstStyle/>
        <a:p>
          <a:endParaRPr lang="pt-BR"/>
        </a:p>
      </dgm:t>
    </dgm:pt>
    <dgm:pt modelId="{B156897F-103C-4D9D-85CE-4B80817368BF}">
      <dgm:prSet phldrT="[Texto]"/>
      <dgm:spPr>
        <a:solidFill>
          <a:srgbClr val="E8E8E8"/>
        </a:solidFill>
      </dgm:spPr>
      <dgm:t>
        <a:bodyPr/>
        <a:lstStyle/>
        <a:p>
          <a:r>
            <a:rPr lang="pt-BR" b="0" i="0" dirty="0">
              <a:solidFill>
                <a:srgbClr val="000000"/>
              </a:solidFill>
              <a:effectLst/>
              <a:latin typeface="+mj-lt"/>
            </a:rPr>
            <a:t>Adequação orçamentária</a:t>
          </a:r>
          <a:endParaRPr lang="pt-BR" dirty="0"/>
        </a:p>
      </dgm:t>
    </dgm:pt>
    <dgm:pt modelId="{1BB27829-A9DB-4B28-B043-BA743399CF3C}" type="parTrans" cxnId="{72357C98-FA1A-41FF-B3DA-53AB09AFF255}">
      <dgm:prSet/>
      <dgm:spPr/>
      <dgm:t>
        <a:bodyPr/>
        <a:lstStyle/>
        <a:p>
          <a:endParaRPr lang="pt-BR"/>
        </a:p>
      </dgm:t>
    </dgm:pt>
    <dgm:pt modelId="{0E057300-71F6-41F9-81DD-E9D2D15090FF}" type="sibTrans" cxnId="{72357C98-FA1A-41FF-B3DA-53AB09AFF255}">
      <dgm:prSet/>
      <dgm:spPr/>
      <dgm:t>
        <a:bodyPr/>
        <a:lstStyle/>
        <a:p>
          <a:endParaRPr lang="pt-BR"/>
        </a:p>
      </dgm:t>
    </dgm:pt>
    <dgm:pt modelId="{AB6554A2-5423-4C06-A3B1-C08126ED30B5}" type="pres">
      <dgm:prSet presAssocID="{76A43EFA-CD95-4ED1-9C2C-ECA4F6680B39}" presName="Name0" presStyleCnt="0">
        <dgm:presLayoutVars>
          <dgm:dir/>
          <dgm:resizeHandles/>
        </dgm:presLayoutVars>
      </dgm:prSet>
      <dgm:spPr/>
      <dgm:t>
        <a:bodyPr/>
        <a:lstStyle/>
        <a:p>
          <a:endParaRPr lang="pt-BR"/>
        </a:p>
      </dgm:t>
    </dgm:pt>
    <dgm:pt modelId="{03F89A46-31AB-42A4-A9EF-5E7DB2637451}" type="pres">
      <dgm:prSet presAssocID="{25A9F76E-2D1B-4A84-BD8B-B129917746B1}" presName="compNode" presStyleCnt="0"/>
      <dgm:spPr/>
    </dgm:pt>
    <dgm:pt modelId="{06211F5A-0121-484E-9577-101DE7893BC0}" type="pres">
      <dgm:prSet presAssocID="{25A9F76E-2D1B-4A84-BD8B-B129917746B1}" presName="dummyConnPt" presStyleCnt="0"/>
      <dgm:spPr/>
    </dgm:pt>
    <dgm:pt modelId="{63D5D549-E576-415C-BA93-472C4A56C592}" type="pres">
      <dgm:prSet presAssocID="{25A9F76E-2D1B-4A84-BD8B-B129917746B1}" presName="node" presStyleLbl="node1" presStyleIdx="0" presStyleCnt="9" custLinFactNeighborX="3373" custLinFactNeighborY="765">
        <dgm:presLayoutVars>
          <dgm:bulletEnabled val="1"/>
        </dgm:presLayoutVars>
      </dgm:prSet>
      <dgm:spPr/>
      <dgm:t>
        <a:bodyPr/>
        <a:lstStyle/>
        <a:p>
          <a:endParaRPr lang="pt-BR"/>
        </a:p>
      </dgm:t>
    </dgm:pt>
    <dgm:pt modelId="{1ECF97EA-04CB-4DB7-B80C-503BDD792C05}" type="pres">
      <dgm:prSet presAssocID="{2572B2BB-4FFC-4448-8899-EBCCFD57CD9A}" presName="sibTrans" presStyleLbl="bgSibTrans2D1" presStyleIdx="0" presStyleCnt="8"/>
      <dgm:spPr/>
      <dgm:t>
        <a:bodyPr/>
        <a:lstStyle/>
        <a:p>
          <a:endParaRPr lang="pt-BR"/>
        </a:p>
      </dgm:t>
    </dgm:pt>
    <dgm:pt modelId="{DE458C5D-6C2C-4199-81DF-CC657CC7CB61}" type="pres">
      <dgm:prSet presAssocID="{311E22A5-B676-4225-B9DB-3D068CDDBAC2}" presName="compNode" presStyleCnt="0"/>
      <dgm:spPr/>
    </dgm:pt>
    <dgm:pt modelId="{306B077F-5C16-49FF-9899-F41907DE330C}" type="pres">
      <dgm:prSet presAssocID="{311E22A5-B676-4225-B9DB-3D068CDDBAC2}" presName="dummyConnPt" presStyleCnt="0"/>
      <dgm:spPr/>
    </dgm:pt>
    <dgm:pt modelId="{F3465C17-0319-40E6-92A1-06506D3F0B54}" type="pres">
      <dgm:prSet presAssocID="{311E22A5-B676-4225-B9DB-3D068CDDBAC2}" presName="node" presStyleLbl="node1" presStyleIdx="1" presStyleCnt="9">
        <dgm:presLayoutVars>
          <dgm:bulletEnabled val="1"/>
        </dgm:presLayoutVars>
      </dgm:prSet>
      <dgm:spPr/>
      <dgm:t>
        <a:bodyPr/>
        <a:lstStyle/>
        <a:p>
          <a:endParaRPr lang="pt-BR"/>
        </a:p>
      </dgm:t>
    </dgm:pt>
    <dgm:pt modelId="{3847888B-7598-4F49-92DB-EF98FDBBE865}" type="pres">
      <dgm:prSet presAssocID="{A9CA5818-9DA5-4829-A975-72FCAE6F3EDD}" presName="sibTrans" presStyleLbl="bgSibTrans2D1" presStyleIdx="1" presStyleCnt="8"/>
      <dgm:spPr/>
      <dgm:t>
        <a:bodyPr/>
        <a:lstStyle/>
        <a:p>
          <a:endParaRPr lang="pt-BR"/>
        </a:p>
      </dgm:t>
    </dgm:pt>
    <dgm:pt modelId="{1EB1A626-6B93-40FF-84FC-417CAC0D9060}" type="pres">
      <dgm:prSet presAssocID="{33E0B518-9831-49D3-B25B-E1BB6F414A72}" presName="compNode" presStyleCnt="0"/>
      <dgm:spPr/>
    </dgm:pt>
    <dgm:pt modelId="{2B57F32A-04A6-4EF9-B41F-C279A1069312}" type="pres">
      <dgm:prSet presAssocID="{33E0B518-9831-49D3-B25B-E1BB6F414A72}" presName="dummyConnPt" presStyleCnt="0"/>
      <dgm:spPr/>
    </dgm:pt>
    <dgm:pt modelId="{4A818C99-76C5-4DA2-BCE5-FBEBCB272500}" type="pres">
      <dgm:prSet presAssocID="{33E0B518-9831-49D3-B25B-E1BB6F414A72}" presName="node" presStyleLbl="node1" presStyleIdx="2" presStyleCnt="9">
        <dgm:presLayoutVars>
          <dgm:bulletEnabled val="1"/>
        </dgm:presLayoutVars>
      </dgm:prSet>
      <dgm:spPr/>
      <dgm:t>
        <a:bodyPr/>
        <a:lstStyle/>
        <a:p>
          <a:endParaRPr lang="pt-BR"/>
        </a:p>
      </dgm:t>
    </dgm:pt>
    <dgm:pt modelId="{9B7F3BDD-FDBA-4374-A7A6-6AF0F15C30B3}" type="pres">
      <dgm:prSet presAssocID="{9E5A1E35-96E8-4FF1-8C5C-C687248CB3AE}" presName="sibTrans" presStyleLbl="bgSibTrans2D1" presStyleIdx="2" presStyleCnt="8"/>
      <dgm:spPr/>
      <dgm:t>
        <a:bodyPr/>
        <a:lstStyle/>
        <a:p>
          <a:endParaRPr lang="pt-BR"/>
        </a:p>
      </dgm:t>
    </dgm:pt>
    <dgm:pt modelId="{5FD58BFC-290A-469C-907F-8550ABDCF21E}" type="pres">
      <dgm:prSet presAssocID="{C91CBE3B-A96E-4021-B26B-700C43F55F1B}" presName="compNode" presStyleCnt="0"/>
      <dgm:spPr/>
    </dgm:pt>
    <dgm:pt modelId="{21D20099-85AA-46D2-9546-8A7E0111EB53}" type="pres">
      <dgm:prSet presAssocID="{C91CBE3B-A96E-4021-B26B-700C43F55F1B}" presName="dummyConnPt" presStyleCnt="0"/>
      <dgm:spPr/>
    </dgm:pt>
    <dgm:pt modelId="{9B3FACD8-8609-4DF2-92CE-7ABA9E47CB71}" type="pres">
      <dgm:prSet presAssocID="{C91CBE3B-A96E-4021-B26B-700C43F55F1B}" presName="node" presStyleLbl="node1" presStyleIdx="3" presStyleCnt="9">
        <dgm:presLayoutVars>
          <dgm:bulletEnabled val="1"/>
        </dgm:presLayoutVars>
      </dgm:prSet>
      <dgm:spPr/>
      <dgm:t>
        <a:bodyPr/>
        <a:lstStyle/>
        <a:p>
          <a:endParaRPr lang="pt-BR"/>
        </a:p>
      </dgm:t>
    </dgm:pt>
    <dgm:pt modelId="{2CB9AC14-31FD-480B-9DD9-65BC384F7559}" type="pres">
      <dgm:prSet presAssocID="{961F65AE-8BFA-4D3F-B177-2B9D0059DE06}" presName="sibTrans" presStyleLbl="bgSibTrans2D1" presStyleIdx="3" presStyleCnt="8"/>
      <dgm:spPr/>
      <dgm:t>
        <a:bodyPr/>
        <a:lstStyle/>
        <a:p>
          <a:endParaRPr lang="pt-BR"/>
        </a:p>
      </dgm:t>
    </dgm:pt>
    <dgm:pt modelId="{D7484BAA-334E-4CF1-B319-F6A4BD698B14}" type="pres">
      <dgm:prSet presAssocID="{03B0E262-759A-47BC-88BE-5415C20160FC}" presName="compNode" presStyleCnt="0"/>
      <dgm:spPr/>
    </dgm:pt>
    <dgm:pt modelId="{C4EDA73E-A576-4B19-968F-1C7939978AA2}" type="pres">
      <dgm:prSet presAssocID="{03B0E262-759A-47BC-88BE-5415C20160FC}" presName="dummyConnPt" presStyleCnt="0"/>
      <dgm:spPr/>
    </dgm:pt>
    <dgm:pt modelId="{D804BD0A-1070-4A8A-8C73-86BD7B52995E}" type="pres">
      <dgm:prSet presAssocID="{03B0E262-759A-47BC-88BE-5415C20160FC}" presName="node" presStyleLbl="node1" presStyleIdx="4" presStyleCnt="9">
        <dgm:presLayoutVars>
          <dgm:bulletEnabled val="1"/>
        </dgm:presLayoutVars>
      </dgm:prSet>
      <dgm:spPr/>
      <dgm:t>
        <a:bodyPr/>
        <a:lstStyle/>
        <a:p>
          <a:endParaRPr lang="pt-BR"/>
        </a:p>
      </dgm:t>
    </dgm:pt>
    <dgm:pt modelId="{1CFF5248-2DEA-4F68-AA80-1BAB190D93CD}" type="pres">
      <dgm:prSet presAssocID="{05EB18D9-236E-4057-9BA7-8B9BE0B1CD98}" presName="sibTrans" presStyleLbl="bgSibTrans2D1" presStyleIdx="4" presStyleCnt="8"/>
      <dgm:spPr/>
      <dgm:t>
        <a:bodyPr/>
        <a:lstStyle/>
        <a:p>
          <a:endParaRPr lang="pt-BR"/>
        </a:p>
      </dgm:t>
    </dgm:pt>
    <dgm:pt modelId="{4C997BE6-30E9-4CDB-A9E7-3F002F3E7C05}" type="pres">
      <dgm:prSet presAssocID="{9E1D2C51-7113-494E-B287-EC0DB89849B8}" presName="compNode" presStyleCnt="0"/>
      <dgm:spPr/>
    </dgm:pt>
    <dgm:pt modelId="{F8628A87-FB82-4388-9E37-689D71A81471}" type="pres">
      <dgm:prSet presAssocID="{9E1D2C51-7113-494E-B287-EC0DB89849B8}" presName="dummyConnPt" presStyleCnt="0"/>
      <dgm:spPr/>
    </dgm:pt>
    <dgm:pt modelId="{A6D5131E-A2C3-4512-A1FC-D1B557D85DF9}" type="pres">
      <dgm:prSet presAssocID="{9E1D2C51-7113-494E-B287-EC0DB89849B8}" presName="node" presStyleLbl="node1" presStyleIdx="5" presStyleCnt="9">
        <dgm:presLayoutVars>
          <dgm:bulletEnabled val="1"/>
        </dgm:presLayoutVars>
      </dgm:prSet>
      <dgm:spPr/>
      <dgm:t>
        <a:bodyPr/>
        <a:lstStyle/>
        <a:p>
          <a:endParaRPr lang="pt-BR"/>
        </a:p>
      </dgm:t>
    </dgm:pt>
    <dgm:pt modelId="{569AF69F-5758-4960-97AA-6B9F9BD68066}" type="pres">
      <dgm:prSet presAssocID="{BE91B81F-F3E2-4D93-834C-C827B067F2E6}" presName="sibTrans" presStyleLbl="bgSibTrans2D1" presStyleIdx="5" presStyleCnt="8"/>
      <dgm:spPr/>
      <dgm:t>
        <a:bodyPr/>
        <a:lstStyle/>
        <a:p>
          <a:endParaRPr lang="pt-BR"/>
        </a:p>
      </dgm:t>
    </dgm:pt>
    <dgm:pt modelId="{3B5C8A4C-3ED2-447A-89CA-DEE06B080C23}" type="pres">
      <dgm:prSet presAssocID="{1A23FD46-FBB7-41A6-AEFE-B810A8B0F3DA}" presName="compNode" presStyleCnt="0"/>
      <dgm:spPr/>
    </dgm:pt>
    <dgm:pt modelId="{42FA55BE-C3D2-48BD-95E3-4C4DF6A50C63}" type="pres">
      <dgm:prSet presAssocID="{1A23FD46-FBB7-41A6-AEFE-B810A8B0F3DA}" presName="dummyConnPt" presStyleCnt="0"/>
      <dgm:spPr/>
    </dgm:pt>
    <dgm:pt modelId="{A9475D14-7C24-4D92-B640-30E23CC5E3FD}" type="pres">
      <dgm:prSet presAssocID="{1A23FD46-FBB7-41A6-AEFE-B810A8B0F3DA}" presName="node" presStyleLbl="node1" presStyleIdx="6" presStyleCnt="9">
        <dgm:presLayoutVars>
          <dgm:bulletEnabled val="1"/>
        </dgm:presLayoutVars>
      </dgm:prSet>
      <dgm:spPr/>
      <dgm:t>
        <a:bodyPr/>
        <a:lstStyle/>
        <a:p>
          <a:endParaRPr lang="pt-BR"/>
        </a:p>
      </dgm:t>
    </dgm:pt>
    <dgm:pt modelId="{F5590CEE-45FA-401F-AF1D-CD8616AABFCA}" type="pres">
      <dgm:prSet presAssocID="{1A53FC32-9123-49DB-B01D-E5FF67157FA0}" presName="sibTrans" presStyleLbl="bgSibTrans2D1" presStyleIdx="6" presStyleCnt="8"/>
      <dgm:spPr/>
      <dgm:t>
        <a:bodyPr/>
        <a:lstStyle/>
        <a:p>
          <a:endParaRPr lang="pt-BR"/>
        </a:p>
      </dgm:t>
    </dgm:pt>
    <dgm:pt modelId="{3A3C19E8-F39B-414B-BF0E-FF3C1CBB9711}" type="pres">
      <dgm:prSet presAssocID="{CEC89E52-DFE8-42B6-BDB0-AAC2D43C72EC}" presName="compNode" presStyleCnt="0"/>
      <dgm:spPr/>
    </dgm:pt>
    <dgm:pt modelId="{72EA1DAD-9AE9-4565-AC28-EBEACADD4C8C}" type="pres">
      <dgm:prSet presAssocID="{CEC89E52-DFE8-42B6-BDB0-AAC2D43C72EC}" presName="dummyConnPt" presStyleCnt="0"/>
      <dgm:spPr/>
    </dgm:pt>
    <dgm:pt modelId="{D62DCE46-FF8A-43A0-87E0-6A59C26144A0}" type="pres">
      <dgm:prSet presAssocID="{CEC89E52-DFE8-42B6-BDB0-AAC2D43C72EC}" presName="node" presStyleLbl="node1" presStyleIdx="7" presStyleCnt="9">
        <dgm:presLayoutVars>
          <dgm:bulletEnabled val="1"/>
        </dgm:presLayoutVars>
      </dgm:prSet>
      <dgm:spPr/>
      <dgm:t>
        <a:bodyPr/>
        <a:lstStyle/>
        <a:p>
          <a:endParaRPr lang="pt-BR"/>
        </a:p>
      </dgm:t>
    </dgm:pt>
    <dgm:pt modelId="{B1E298EC-9B55-495D-986A-3299A66125E1}" type="pres">
      <dgm:prSet presAssocID="{E8D78002-C6D0-4D82-A603-E27B3BB6A78A}" presName="sibTrans" presStyleLbl="bgSibTrans2D1" presStyleIdx="7" presStyleCnt="8"/>
      <dgm:spPr/>
      <dgm:t>
        <a:bodyPr/>
        <a:lstStyle/>
        <a:p>
          <a:endParaRPr lang="pt-BR"/>
        </a:p>
      </dgm:t>
    </dgm:pt>
    <dgm:pt modelId="{2FAE2213-D897-48DB-BAC5-199E97ED9F86}" type="pres">
      <dgm:prSet presAssocID="{B156897F-103C-4D9D-85CE-4B80817368BF}" presName="compNode" presStyleCnt="0"/>
      <dgm:spPr/>
    </dgm:pt>
    <dgm:pt modelId="{D0E27E41-894C-402F-9763-EC7946ABAF74}" type="pres">
      <dgm:prSet presAssocID="{B156897F-103C-4D9D-85CE-4B80817368BF}" presName="dummyConnPt" presStyleCnt="0"/>
      <dgm:spPr/>
    </dgm:pt>
    <dgm:pt modelId="{8113F087-C494-45CA-AF71-95857FC4D867}" type="pres">
      <dgm:prSet presAssocID="{B156897F-103C-4D9D-85CE-4B80817368BF}" presName="node" presStyleLbl="node1" presStyleIdx="8" presStyleCnt="9">
        <dgm:presLayoutVars>
          <dgm:bulletEnabled val="1"/>
        </dgm:presLayoutVars>
      </dgm:prSet>
      <dgm:spPr/>
      <dgm:t>
        <a:bodyPr/>
        <a:lstStyle/>
        <a:p>
          <a:endParaRPr lang="pt-BR"/>
        </a:p>
      </dgm:t>
    </dgm:pt>
  </dgm:ptLst>
  <dgm:cxnLst>
    <dgm:cxn modelId="{BA9D8234-93A5-436D-884D-986C43F3CF12}" type="presOf" srcId="{C91CBE3B-A96E-4021-B26B-700C43F55F1B}" destId="{9B3FACD8-8609-4DF2-92CE-7ABA9E47CB71}" srcOrd="0" destOrd="0" presId="urn:microsoft.com/office/officeart/2005/8/layout/bProcess4"/>
    <dgm:cxn modelId="{34D99DF2-BFDC-496A-90D2-256B2179E52F}" srcId="{76A43EFA-CD95-4ED1-9C2C-ECA4F6680B39}" destId="{9E1D2C51-7113-494E-B287-EC0DB89849B8}" srcOrd="5" destOrd="0" parTransId="{B121FF5E-0315-4DCB-8CE7-184BC1E731B4}" sibTransId="{BE91B81F-F3E2-4D93-834C-C827B067F2E6}"/>
    <dgm:cxn modelId="{29D4ACB5-2080-4458-AAA4-9C8400D92C71}" type="presOf" srcId="{BE91B81F-F3E2-4D93-834C-C827B067F2E6}" destId="{569AF69F-5758-4960-97AA-6B9F9BD68066}" srcOrd="0" destOrd="0" presId="urn:microsoft.com/office/officeart/2005/8/layout/bProcess4"/>
    <dgm:cxn modelId="{72F0ECD5-E3B3-426C-9704-7F7952159740}" type="presOf" srcId="{76A43EFA-CD95-4ED1-9C2C-ECA4F6680B39}" destId="{AB6554A2-5423-4C06-A3B1-C08126ED30B5}" srcOrd="0" destOrd="0" presId="urn:microsoft.com/office/officeart/2005/8/layout/bProcess4"/>
    <dgm:cxn modelId="{662CA54D-FA4D-43A1-A5A2-B9522DD31A2B}" type="presOf" srcId="{9E1D2C51-7113-494E-B287-EC0DB89849B8}" destId="{A6D5131E-A2C3-4512-A1FC-D1B557D85DF9}" srcOrd="0" destOrd="0" presId="urn:microsoft.com/office/officeart/2005/8/layout/bProcess4"/>
    <dgm:cxn modelId="{EB6DD531-0772-4355-9044-DFF7034B9A50}" type="presOf" srcId="{33E0B518-9831-49D3-B25B-E1BB6F414A72}" destId="{4A818C99-76C5-4DA2-BCE5-FBEBCB272500}" srcOrd="0" destOrd="0" presId="urn:microsoft.com/office/officeart/2005/8/layout/bProcess4"/>
    <dgm:cxn modelId="{2FC6C203-8A31-45A7-BC93-CC4981DF0048}" type="presOf" srcId="{A9CA5818-9DA5-4829-A975-72FCAE6F3EDD}" destId="{3847888B-7598-4F49-92DB-EF98FDBBE865}" srcOrd="0" destOrd="0" presId="urn:microsoft.com/office/officeart/2005/8/layout/bProcess4"/>
    <dgm:cxn modelId="{218C6C06-DF60-40E0-87FE-AC88B458E81D}" type="presOf" srcId="{03B0E262-759A-47BC-88BE-5415C20160FC}" destId="{D804BD0A-1070-4A8A-8C73-86BD7B52995E}" srcOrd="0" destOrd="0" presId="urn:microsoft.com/office/officeart/2005/8/layout/bProcess4"/>
    <dgm:cxn modelId="{1830D03B-C1E1-4F6E-A0E2-9A9071953F07}" srcId="{76A43EFA-CD95-4ED1-9C2C-ECA4F6680B39}" destId="{CEC89E52-DFE8-42B6-BDB0-AAC2D43C72EC}" srcOrd="7" destOrd="0" parTransId="{EB933754-C2B9-4F27-8E2B-0053F29DC80E}" sibTransId="{E8D78002-C6D0-4D82-A603-E27B3BB6A78A}"/>
    <dgm:cxn modelId="{9EBD7C5C-64CD-443F-9F80-77AECF86AF0E}" type="presOf" srcId="{CEC89E52-DFE8-42B6-BDB0-AAC2D43C72EC}" destId="{D62DCE46-FF8A-43A0-87E0-6A59C26144A0}" srcOrd="0" destOrd="0" presId="urn:microsoft.com/office/officeart/2005/8/layout/bProcess4"/>
    <dgm:cxn modelId="{BADAB2FC-2D67-4703-A061-E3A5AC38BA3A}" type="presOf" srcId="{E8D78002-C6D0-4D82-A603-E27B3BB6A78A}" destId="{B1E298EC-9B55-495D-986A-3299A66125E1}" srcOrd="0" destOrd="0" presId="urn:microsoft.com/office/officeart/2005/8/layout/bProcess4"/>
    <dgm:cxn modelId="{CE68C027-C00F-4906-A9EE-F4570F1617AE}" type="presOf" srcId="{05EB18D9-236E-4057-9BA7-8B9BE0B1CD98}" destId="{1CFF5248-2DEA-4F68-AA80-1BAB190D93CD}" srcOrd="0" destOrd="0" presId="urn:microsoft.com/office/officeart/2005/8/layout/bProcess4"/>
    <dgm:cxn modelId="{324B14AA-6C04-497F-9CB7-4F390E879C1A}" type="presOf" srcId="{9E5A1E35-96E8-4FF1-8C5C-C687248CB3AE}" destId="{9B7F3BDD-FDBA-4374-A7A6-6AF0F15C30B3}" srcOrd="0" destOrd="0" presId="urn:microsoft.com/office/officeart/2005/8/layout/bProcess4"/>
    <dgm:cxn modelId="{910BACF7-00FD-45BE-AA89-C0AD8F0E45D1}" srcId="{76A43EFA-CD95-4ED1-9C2C-ECA4F6680B39}" destId="{25A9F76E-2D1B-4A84-BD8B-B129917746B1}" srcOrd="0" destOrd="0" parTransId="{BB0AA81A-6B10-4DE7-82D4-64B784757BF5}" sibTransId="{2572B2BB-4FFC-4448-8899-EBCCFD57CD9A}"/>
    <dgm:cxn modelId="{935B5AE1-B74B-47B6-9F60-20B86D831E54}" type="presOf" srcId="{311E22A5-B676-4225-B9DB-3D068CDDBAC2}" destId="{F3465C17-0319-40E6-92A1-06506D3F0B54}" srcOrd="0" destOrd="0" presId="urn:microsoft.com/office/officeart/2005/8/layout/bProcess4"/>
    <dgm:cxn modelId="{72357C98-FA1A-41FF-B3DA-53AB09AFF255}" srcId="{76A43EFA-CD95-4ED1-9C2C-ECA4F6680B39}" destId="{B156897F-103C-4D9D-85CE-4B80817368BF}" srcOrd="8" destOrd="0" parTransId="{1BB27829-A9DB-4B28-B043-BA743399CF3C}" sibTransId="{0E057300-71F6-41F9-81DD-E9D2D15090FF}"/>
    <dgm:cxn modelId="{13153BB0-3930-4E9D-8A24-99B10A493CD0}" srcId="{76A43EFA-CD95-4ED1-9C2C-ECA4F6680B39}" destId="{33E0B518-9831-49D3-B25B-E1BB6F414A72}" srcOrd="2" destOrd="0" parTransId="{77746A4D-9FB1-4BEF-B1D9-25C09831C28B}" sibTransId="{9E5A1E35-96E8-4FF1-8C5C-C687248CB3AE}"/>
    <dgm:cxn modelId="{39F14129-0721-40AB-B39C-CFB8BD1D4613}" type="presOf" srcId="{961F65AE-8BFA-4D3F-B177-2B9D0059DE06}" destId="{2CB9AC14-31FD-480B-9DD9-65BC384F7559}" srcOrd="0" destOrd="0" presId="urn:microsoft.com/office/officeart/2005/8/layout/bProcess4"/>
    <dgm:cxn modelId="{7947C337-AEDC-4169-A2D1-5CAF49977D5D}" type="presOf" srcId="{B156897F-103C-4D9D-85CE-4B80817368BF}" destId="{8113F087-C494-45CA-AF71-95857FC4D867}" srcOrd="0" destOrd="0" presId="urn:microsoft.com/office/officeart/2005/8/layout/bProcess4"/>
    <dgm:cxn modelId="{53AAC874-A538-4A4E-AD4C-042B7D48F600}" srcId="{76A43EFA-CD95-4ED1-9C2C-ECA4F6680B39}" destId="{03B0E262-759A-47BC-88BE-5415C20160FC}" srcOrd="4" destOrd="0" parTransId="{45DF813D-B5B1-4B40-9ED1-2C2529F5BEFC}" sibTransId="{05EB18D9-236E-4057-9BA7-8B9BE0B1CD98}"/>
    <dgm:cxn modelId="{78847940-AB25-4C64-8D26-6561290E4BD0}" srcId="{76A43EFA-CD95-4ED1-9C2C-ECA4F6680B39}" destId="{311E22A5-B676-4225-B9DB-3D068CDDBAC2}" srcOrd="1" destOrd="0" parTransId="{E7081CDA-C3F6-4BF7-AA71-15FC7A58FFFC}" sibTransId="{A9CA5818-9DA5-4829-A975-72FCAE6F3EDD}"/>
    <dgm:cxn modelId="{E923879E-77CA-4F0C-B48D-DDCA46D45DDB}" type="presOf" srcId="{25A9F76E-2D1B-4A84-BD8B-B129917746B1}" destId="{63D5D549-E576-415C-BA93-472C4A56C592}" srcOrd="0" destOrd="0" presId="urn:microsoft.com/office/officeart/2005/8/layout/bProcess4"/>
    <dgm:cxn modelId="{3C222A8B-64A1-4312-BD51-E11CDC6FE4DD}" srcId="{76A43EFA-CD95-4ED1-9C2C-ECA4F6680B39}" destId="{C91CBE3B-A96E-4021-B26B-700C43F55F1B}" srcOrd="3" destOrd="0" parTransId="{0F7FA161-9A36-4BC4-8F97-D077247CC039}" sibTransId="{961F65AE-8BFA-4D3F-B177-2B9D0059DE06}"/>
    <dgm:cxn modelId="{4E89725E-7A7B-4875-AD97-7CE00A97D58E}" srcId="{76A43EFA-CD95-4ED1-9C2C-ECA4F6680B39}" destId="{1A23FD46-FBB7-41A6-AEFE-B810A8B0F3DA}" srcOrd="6" destOrd="0" parTransId="{84AF9614-4D97-4D7D-80B6-F8B8F8B17ED4}" sibTransId="{1A53FC32-9123-49DB-B01D-E5FF67157FA0}"/>
    <dgm:cxn modelId="{9BF2E444-9655-424F-BAC3-7C15D5DC8E3C}" type="presOf" srcId="{1A23FD46-FBB7-41A6-AEFE-B810A8B0F3DA}" destId="{A9475D14-7C24-4D92-B640-30E23CC5E3FD}" srcOrd="0" destOrd="0" presId="urn:microsoft.com/office/officeart/2005/8/layout/bProcess4"/>
    <dgm:cxn modelId="{486ACC93-266B-48C1-94A8-3FC773F1A375}" type="presOf" srcId="{1A53FC32-9123-49DB-B01D-E5FF67157FA0}" destId="{F5590CEE-45FA-401F-AF1D-CD8616AABFCA}" srcOrd="0" destOrd="0" presId="urn:microsoft.com/office/officeart/2005/8/layout/bProcess4"/>
    <dgm:cxn modelId="{B0F4AEB2-14D1-4B69-AC17-B48EB019B6CF}" type="presOf" srcId="{2572B2BB-4FFC-4448-8899-EBCCFD57CD9A}" destId="{1ECF97EA-04CB-4DB7-B80C-503BDD792C05}" srcOrd="0" destOrd="0" presId="urn:microsoft.com/office/officeart/2005/8/layout/bProcess4"/>
    <dgm:cxn modelId="{59BA8FCA-DD0B-45A3-81C8-14A6334CF062}" type="presParOf" srcId="{AB6554A2-5423-4C06-A3B1-C08126ED30B5}" destId="{03F89A46-31AB-42A4-A9EF-5E7DB2637451}" srcOrd="0" destOrd="0" presId="urn:microsoft.com/office/officeart/2005/8/layout/bProcess4"/>
    <dgm:cxn modelId="{32026D20-F79F-436F-B61E-48A472463C8F}" type="presParOf" srcId="{03F89A46-31AB-42A4-A9EF-5E7DB2637451}" destId="{06211F5A-0121-484E-9577-101DE7893BC0}" srcOrd="0" destOrd="0" presId="urn:microsoft.com/office/officeart/2005/8/layout/bProcess4"/>
    <dgm:cxn modelId="{EB3E2D24-3C8E-406D-9FDC-C1DF093C6DF3}" type="presParOf" srcId="{03F89A46-31AB-42A4-A9EF-5E7DB2637451}" destId="{63D5D549-E576-415C-BA93-472C4A56C592}" srcOrd="1" destOrd="0" presId="urn:microsoft.com/office/officeart/2005/8/layout/bProcess4"/>
    <dgm:cxn modelId="{45486631-2251-428C-B84A-84344325C711}" type="presParOf" srcId="{AB6554A2-5423-4C06-A3B1-C08126ED30B5}" destId="{1ECF97EA-04CB-4DB7-B80C-503BDD792C05}" srcOrd="1" destOrd="0" presId="urn:microsoft.com/office/officeart/2005/8/layout/bProcess4"/>
    <dgm:cxn modelId="{6D0276EF-576F-446D-9C96-D04485D06115}" type="presParOf" srcId="{AB6554A2-5423-4C06-A3B1-C08126ED30B5}" destId="{DE458C5D-6C2C-4199-81DF-CC657CC7CB61}" srcOrd="2" destOrd="0" presId="urn:microsoft.com/office/officeart/2005/8/layout/bProcess4"/>
    <dgm:cxn modelId="{CD07492C-929A-4F65-BFD7-1CE103840821}" type="presParOf" srcId="{DE458C5D-6C2C-4199-81DF-CC657CC7CB61}" destId="{306B077F-5C16-49FF-9899-F41907DE330C}" srcOrd="0" destOrd="0" presId="urn:microsoft.com/office/officeart/2005/8/layout/bProcess4"/>
    <dgm:cxn modelId="{C8615F6D-152A-4F10-9284-4A12867A5426}" type="presParOf" srcId="{DE458C5D-6C2C-4199-81DF-CC657CC7CB61}" destId="{F3465C17-0319-40E6-92A1-06506D3F0B54}" srcOrd="1" destOrd="0" presId="urn:microsoft.com/office/officeart/2005/8/layout/bProcess4"/>
    <dgm:cxn modelId="{F9DFD537-369A-4668-8F9D-F022E54A4335}" type="presParOf" srcId="{AB6554A2-5423-4C06-A3B1-C08126ED30B5}" destId="{3847888B-7598-4F49-92DB-EF98FDBBE865}" srcOrd="3" destOrd="0" presId="urn:microsoft.com/office/officeart/2005/8/layout/bProcess4"/>
    <dgm:cxn modelId="{A10DFD59-1284-4BC6-A78D-FDCB856585AB}" type="presParOf" srcId="{AB6554A2-5423-4C06-A3B1-C08126ED30B5}" destId="{1EB1A626-6B93-40FF-84FC-417CAC0D9060}" srcOrd="4" destOrd="0" presId="urn:microsoft.com/office/officeart/2005/8/layout/bProcess4"/>
    <dgm:cxn modelId="{EF374B16-D462-4C98-9C68-14902F41AF87}" type="presParOf" srcId="{1EB1A626-6B93-40FF-84FC-417CAC0D9060}" destId="{2B57F32A-04A6-4EF9-B41F-C279A1069312}" srcOrd="0" destOrd="0" presId="urn:microsoft.com/office/officeart/2005/8/layout/bProcess4"/>
    <dgm:cxn modelId="{746A6446-FB8A-45B4-9343-F2FAAB3BEA92}" type="presParOf" srcId="{1EB1A626-6B93-40FF-84FC-417CAC0D9060}" destId="{4A818C99-76C5-4DA2-BCE5-FBEBCB272500}" srcOrd="1" destOrd="0" presId="urn:microsoft.com/office/officeart/2005/8/layout/bProcess4"/>
    <dgm:cxn modelId="{6AFFFAB0-ADF5-45AE-9F8E-0056C19E5B96}" type="presParOf" srcId="{AB6554A2-5423-4C06-A3B1-C08126ED30B5}" destId="{9B7F3BDD-FDBA-4374-A7A6-6AF0F15C30B3}" srcOrd="5" destOrd="0" presId="urn:microsoft.com/office/officeart/2005/8/layout/bProcess4"/>
    <dgm:cxn modelId="{1E53F3AA-E138-41F2-8D34-1E81FF795F84}" type="presParOf" srcId="{AB6554A2-5423-4C06-A3B1-C08126ED30B5}" destId="{5FD58BFC-290A-469C-907F-8550ABDCF21E}" srcOrd="6" destOrd="0" presId="urn:microsoft.com/office/officeart/2005/8/layout/bProcess4"/>
    <dgm:cxn modelId="{B7AB485D-4EB7-40F0-B515-43623D57C760}" type="presParOf" srcId="{5FD58BFC-290A-469C-907F-8550ABDCF21E}" destId="{21D20099-85AA-46D2-9546-8A7E0111EB53}" srcOrd="0" destOrd="0" presId="urn:microsoft.com/office/officeart/2005/8/layout/bProcess4"/>
    <dgm:cxn modelId="{2BE26921-01C4-4651-AB69-40C7FAE294F4}" type="presParOf" srcId="{5FD58BFC-290A-469C-907F-8550ABDCF21E}" destId="{9B3FACD8-8609-4DF2-92CE-7ABA9E47CB71}" srcOrd="1" destOrd="0" presId="urn:microsoft.com/office/officeart/2005/8/layout/bProcess4"/>
    <dgm:cxn modelId="{81F9DE94-D947-4C07-932B-8E8569043B9B}" type="presParOf" srcId="{AB6554A2-5423-4C06-A3B1-C08126ED30B5}" destId="{2CB9AC14-31FD-480B-9DD9-65BC384F7559}" srcOrd="7" destOrd="0" presId="urn:microsoft.com/office/officeart/2005/8/layout/bProcess4"/>
    <dgm:cxn modelId="{7FD5B52F-CFA7-4BAE-A8E8-B259636E17B8}" type="presParOf" srcId="{AB6554A2-5423-4C06-A3B1-C08126ED30B5}" destId="{D7484BAA-334E-4CF1-B319-F6A4BD698B14}" srcOrd="8" destOrd="0" presId="urn:microsoft.com/office/officeart/2005/8/layout/bProcess4"/>
    <dgm:cxn modelId="{AD7B5A2B-D56B-402D-B8B4-49112CA215BE}" type="presParOf" srcId="{D7484BAA-334E-4CF1-B319-F6A4BD698B14}" destId="{C4EDA73E-A576-4B19-968F-1C7939978AA2}" srcOrd="0" destOrd="0" presId="urn:microsoft.com/office/officeart/2005/8/layout/bProcess4"/>
    <dgm:cxn modelId="{E0D8AE63-88AB-4FA2-B781-9DC20A916CC7}" type="presParOf" srcId="{D7484BAA-334E-4CF1-B319-F6A4BD698B14}" destId="{D804BD0A-1070-4A8A-8C73-86BD7B52995E}" srcOrd="1" destOrd="0" presId="urn:microsoft.com/office/officeart/2005/8/layout/bProcess4"/>
    <dgm:cxn modelId="{5BDA2334-D52B-4689-9CEB-211105D162A5}" type="presParOf" srcId="{AB6554A2-5423-4C06-A3B1-C08126ED30B5}" destId="{1CFF5248-2DEA-4F68-AA80-1BAB190D93CD}" srcOrd="9" destOrd="0" presId="urn:microsoft.com/office/officeart/2005/8/layout/bProcess4"/>
    <dgm:cxn modelId="{E8F09AA3-9DFD-4E26-A298-4CFFEBC867E3}" type="presParOf" srcId="{AB6554A2-5423-4C06-A3B1-C08126ED30B5}" destId="{4C997BE6-30E9-4CDB-A9E7-3F002F3E7C05}" srcOrd="10" destOrd="0" presId="urn:microsoft.com/office/officeart/2005/8/layout/bProcess4"/>
    <dgm:cxn modelId="{C186AE78-38A6-41EE-8DAF-D3628AFD2043}" type="presParOf" srcId="{4C997BE6-30E9-4CDB-A9E7-3F002F3E7C05}" destId="{F8628A87-FB82-4388-9E37-689D71A81471}" srcOrd="0" destOrd="0" presId="urn:microsoft.com/office/officeart/2005/8/layout/bProcess4"/>
    <dgm:cxn modelId="{F2B0610E-D3A1-4291-AA95-0BFF40794476}" type="presParOf" srcId="{4C997BE6-30E9-4CDB-A9E7-3F002F3E7C05}" destId="{A6D5131E-A2C3-4512-A1FC-D1B557D85DF9}" srcOrd="1" destOrd="0" presId="urn:microsoft.com/office/officeart/2005/8/layout/bProcess4"/>
    <dgm:cxn modelId="{7038E7B1-F7E9-4BCE-B58A-255954778073}" type="presParOf" srcId="{AB6554A2-5423-4C06-A3B1-C08126ED30B5}" destId="{569AF69F-5758-4960-97AA-6B9F9BD68066}" srcOrd="11" destOrd="0" presId="urn:microsoft.com/office/officeart/2005/8/layout/bProcess4"/>
    <dgm:cxn modelId="{FDBEA5F4-196B-4D92-BDED-4FD4873CC65F}" type="presParOf" srcId="{AB6554A2-5423-4C06-A3B1-C08126ED30B5}" destId="{3B5C8A4C-3ED2-447A-89CA-DEE06B080C23}" srcOrd="12" destOrd="0" presId="urn:microsoft.com/office/officeart/2005/8/layout/bProcess4"/>
    <dgm:cxn modelId="{4B77694E-6E4E-4FBE-AE50-CEC4548A53C7}" type="presParOf" srcId="{3B5C8A4C-3ED2-447A-89CA-DEE06B080C23}" destId="{42FA55BE-C3D2-48BD-95E3-4C4DF6A50C63}" srcOrd="0" destOrd="0" presId="urn:microsoft.com/office/officeart/2005/8/layout/bProcess4"/>
    <dgm:cxn modelId="{22657231-9341-4DE6-B0C4-21F5BF01C3CF}" type="presParOf" srcId="{3B5C8A4C-3ED2-447A-89CA-DEE06B080C23}" destId="{A9475D14-7C24-4D92-B640-30E23CC5E3FD}" srcOrd="1" destOrd="0" presId="urn:microsoft.com/office/officeart/2005/8/layout/bProcess4"/>
    <dgm:cxn modelId="{B58794E6-53C1-42D8-A656-2AC0A1EC8CCA}" type="presParOf" srcId="{AB6554A2-5423-4C06-A3B1-C08126ED30B5}" destId="{F5590CEE-45FA-401F-AF1D-CD8616AABFCA}" srcOrd="13" destOrd="0" presId="urn:microsoft.com/office/officeart/2005/8/layout/bProcess4"/>
    <dgm:cxn modelId="{295E3757-720D-4AF8-A937-AC576AC96DC9}" type="presParOf" srcId="{AB6554A2-5423-4C06-A3B1-C08126ED30B5}" destId="{3A3C19E8-F39B-414B-BF0E-FF3C1CBB9711}" srcOrd="14" destOrd="0" presId="urn:microsoft.com/office/officeart/2005/8/layout/bProcess4"/>
    <dgm:cxn modelId="{5B7AF6FE-C0AD-4F3A-B68D-3DAB8D52C5E2}" type="presParOf" srcId="{3A3C19E8-F39B-414B-BF0E-FF3C1CBB9711}" destId="{72EA1DAD-9AE9-4565-AC28-EBEACADD4C8C}" srcOrd="0" destOrd="0" presId="urn:microsoft.com/office/officeart/2005/8/layout/bProcess4"/>
    <dgm:cxn modelId="{1707286B-7FF3-42AC-977D-A1E9827AC5C1}" type="presParOf" srcId="{3A3C19E8-F39B-414B-BF0E-FF3C1CBB9711}" destId="{D62DCE46-FF8A-43A0-87E0-6A59C26144A0}" srcOrd="1" destOrd="0" presId="urn:microsoft.com/office/officeart/2005/8/layout/bProcess4"/>
    <dgm:cxn modelId="{4CB7ED1C-EECE-42E3-B6E1-5A8B4EAA76FF}" type="presParOf" srcId="{AB6554A2-5423-4C06-A3B1-C08126ED30B5}" destId="{B1E298EC-9B55-495D-986A-3299A66125E1}" srcOrd="15" destOrd="0" presId="urn:microsoft.com/office/officeart/2005/8/layout/bProcess4"/>
    <dgm:cxn modelId="{213D2DED-B019-4DB4-960B-36C00047AC65}" type="presParOf" srcId="{AB6554A2-5423-4C06-A3B1-C08126ED30B5}" destId="{2FAE2213-D897-48DB-BAC5-199E97ED9F86}" srcOrd="16" destOrd="0" presId="urn:microsoft.com/office/officeart/2005/8/layout/bProcess4"/>
    <dgm:cxn modelId="{0ADCE495-2F86-4848-B8BD-721D18CA6899}" type="presParOf" srcId="{2FAE2213-D897-48DB-BAC5-199E97ED9F86}" destId="{D0E27E41-894C-402F-9763-EC7946ABAF74}" srcOrd="0" destOrd="0" presId="urn:microsoft.com/office/officeart/2005/8/layout/bProcess4"/>
    <dgm:cxn modelId="{12F471C3-7E23-4663-8643-FA69D2B50D07}" type="presParOf" srcId="{2FAE2213-D897-48DB-BAC5-199E97ED9F86}" destId="{8113F087-C494-45CA-AF71-95857FC4D86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06B0F2-D302-465F-8D2F-5DF6681C59C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33277759-2256-4BE7-9D26-866BB6295484}">
      <dgm:prSet custT="1"/>
      <dgm:spPr>
        <a:solidFill>
          <a:schemeClr val="bg1">
            <a:lumMod val="75000"/>
          </a:schemeClr>
        </a:solidFill>
        <a:ln>
          <a:solidFill>
            <a:schemeClr val="tx1"/>
          </a:solidFill>
        </a:ln>
      </dgm:spPr>
      <dgm:t>
        <a:bodyPr/>
        <a:lstStyle/>
        <a:p>
          <a:r>
            <a:rPr lang="pt-BR" sz="3600" dirty="0">
              <a:solidFill>
                <a:schemeClr val="tx1"/>
              </a:solidFill>
            </a:rPr>
            <a:t>Definições:</a:t>
          </a:r>
        </a:p>
      </dgm:t>
    </dgm:pt>
    <dgm:pt modelId="{BD290F81-AEE2-4F1D-B7DE-090875E7883F}" type="parTrans" cxnId="{67F12F00-34B7-43C4-AA0E-2FABE9A6E9C2}">
      <dgm:prSet/>
      <dgm:spPr/>
      <dgm:t>
        <a:bodyPr/>
        <a:lstStyle/>
        <a:p>
          <a:endParaRPr lang="pt-BR"/>
        </a:p>
      </dgm:t>
    </dgm:pt>
    <dgm:pt modelId="{549DAB0A-DDF5-46C5-867D-D50851CFD663}" type="sibTrans" cxnId="{67F12F00-34B7-43C4-AA0E-2FABE9A6E9C2}">
      <dgm:prSet/>
      <dgm:spPr/>
      <dgm:t>
        <a:bodyPr/>
        <a:lstStyle/>
        <a:p>
          <a:endParaRPr lang="pt-BR"/>
        </a:p>
      </dgm:t>
    </dgm:pt>
    <dgm:pt modelId="{CD30B7A1-CE22-4264-88AF-6297C5732D86}">
      <dgm:prSet custT="1"/>
      <dgm:spPr>
        <a:solidFill>
          <a:schemeClr val="bg1"/>
        </a:solidFill>
        <a:ln>
          <a:solidFill>
            <a:schemeClr val="tx1"/>
          </a:solidFill>
        </a:ln>
      </dgm:spPr>
      <dgm:t>
        <a:bodyPr/>
        <a:lstStyle/>
        <a:p>
          <a:r>
            <a:rPr lang="pt-BR" sz="1800" dirty="0">
              <a:solidFill>
                <a:schemeClr val="tx1"/>
              </a:solidFill>
            </a:rPr>
            <a:t>Bens e serviços especiais:</a:t>
          </a:r>
        </a:p>
      </dgm:t>
    </dgm:pt>
    <dgm:pt modelId="{9CF387CB-A2F8-426B-A950-8555DD652FC9}" type="parTrans" cxnId="{1CDF0B1E-F8FD-4EB9-B0A5-55CB904B43C5}">
      <dgm:prSet/>
      <dgm:spPr/>
      <dgm:t>
        <a:bodyPr/>
        <a:lstStyle/>
        <a:p>
          <a:endParaRPr lang="pt-BR"/>
        </a:p>
      </dgm:t>
    </dgm:pt>
    <dgm:pt modelId="{9025650E-2E0A-4081-A207-C73EE4C35C5B}" type="sibTrans" cxnId="{1CDF0B1E-F8FD-4EB9-B0A5-55CB904B43C5}">
      <dgm:prSet/>
      <dgm:spPr/>
      <dgm:t>
        <a:bodyPr/>
        <a:lstStyle/>
        <a:p>
          <a:endParaRPr lang="pt-BR"/>
        </a:p>
      </dgm:t>
    </dgm:pt>
    <dgm:pt modelId="{2DA7B350-0050-4557-968A-15CD72C2C6E6}">
      <dgm:prSet custT="1"/>
      <dgm:spPr>
        <a:solidFill>
          <a:schemeClr val="bg1"/>
        </a:solidFill>
        <a:ln>
          <a:solidFill>
            <a:schemeClr val="tx1"/>
          </a:solidFill>
        </a:ln>
      </dgm:spPr>
      <dgm:t>
        <a:bodyPr/>
        <a:lstStyle/>
        <a:p>
          <a:r>
            <a:rPr lang="pt-BR" sz="1800" dirty="0">
              <a:solidFill>
                <a:schemeClr val="tx1"/>
              </a:solidFill>
            </a:rPr>
            <a:t>Alta heterogeneidade ou complexidade;</a:t>
          </a:r>
        </a:p>
      </dgm:t>
    </dgm:pt>
    <dgm:pt modelId="{6744FF6E-1424-4EDA-A382-5E5268EEEF83}" type="parTrans" cxnId="{711AF2A9-8275-4008-AE9B-F2EED39433AE}">
      <dgm:prSet/>
      <dgm:spPr/>
      <dgm:t>
        <a:bodyPr/>
        <a:lstStyle/>
        <a:p>
          <a:endParaRPr lang="pt-BR"/>
        </a:p>
      </dgm:t>
    </dgm:pt>
    <dgm:pt modelId="{B7869C18-BF8C-4705-BF86-347932A073A1}" type="sibTrans" cxnId="{711AF2A9-8275-4008-AE9B-F2EED39433AE}">
      <dgm:prSet/>
      <dgm:spPr/>
      <dgm:t>
        <a:bodyPr/>
        <a:lstStyle/>
        <a:p>
          <a:endParaRPr lang="pt-BR"/>
        </a:p>
      </dgm:t>
    </dgm:pt>
    <dgm:pt modelId="{4FB70BB9-D85A-495B-B92A-C82099FD059F}">
      <dgm:prSet custT="1"/>
      <dgm:spPr>
        <a:solidFill>
          <a:schemeClr val="bg1"/>
        </a:solidFill>
        <a:ln>
          <a:solidFill>
            <a:schemeClr val="tx1"/>
          </a:solidFill>
        </a:ln>
      </dgm:spPr>
      <dgm:t>
        <a:bodyPr/>
        <a:lstStyle/>
        <a:p>
          <a:r>
            <a:rPr lang="pt-BR" sz="1800" dirty="0">
              <a:solidFill>
                <a:schemeClr val="tx1"/>
              </a:solidFill>
            </a:rPr>
            <a:t>Não há como descreve-los objetivamente;</a:t>
          </a:r>
        </a:p>
      </dgm:t>
    </dgm:pt>
    <dgm:pt modelId="{66141868-63F2-45F5-83FC-86DBB1A16CC6}" type="parTrans" cxnId="{666E5934-060B-4C23-A886-0D74BA0C94F4}">
      <dgm:prSet/>
      <dgm:spPr/>
      <dgm:t>
        <a:bodyPr/>
        <a:lstStyle/>
        <a:p>
          <a:endParaRPr lang="pt-BR"/>
        </a:p>
      </dgm:t>
    </dgm:pt>
    <dgm:pt modelId="{17CBF887-4865-4DE0-93C2-4535E947F12E}" type="sibTrans" cxnId="{666E5934-060B-4C23-A886-0D74BA0C94F4}">
      <dgm:prSet/>
      <dgm:spPr/>
      <dgm:t>
        <a:bodyPr/>
        <a:lstStyle/>
        <a:p>
          <a:endParaRPr lang="pt-BR"/>
        </a:p>
      </dgm:t>
    </dgm:pt>
    <dgm:pt modelId="{27823815-C262-43CC-80D6-8E23AFCE4B46}">
      <dgm:prSet custT="1"/>
      <dgm:spPr>
        <a:solidFill>
          <a:schemeClr val="bg1"/>
        </a:solidFill>
        <a:ln>
          <a:solidFill>
            <a:schemeClr val="tx1"/>
          </a:solidFill>
        </a:ln>
      </dgm:spPr>
      <dgm:t>
        <a:bodyPr/>
        <a:lstStyle/>
        <a:p>
          <a:r>
            <a:rPr lang="pt-BR" sz="1800" dirty="0">
              <a:solidFill>
                <a:schemeClr val="tx1"/>
              </a:solidFill>
            </a:rPr>
            <a:t>Obras:</a:t>
          </a:r>
        </a:p>
      </dgm:t>
    </dgm:pt>
    <dgm:pt modelId="{6981CFB3-C818-49A1-9165-6B879E1F9899}" type="parTrans" cxnId="{F3CFFEEF-4A70-424B-B8AD-FA92A3E0030F}">
      <dgm:prSet/>
      <dgm:spPr/>
      <dgm:t>
        <a:bodyPr/>
        <a:lstStyle/>
        <a:p>
          <a:endParaRPr lang="pt-BR"/>
        </a:p>
      </dgm:t>
    </dgm:pt>
    <dgm:pt modelId="{C9ECBD22-666A-4EE6-8E61-49961956C9DC}" type="sibTrans" cxnId="{F3CFFEEF-4A70-424B-B8AD-FA92A3E0030F}">
      <dgm:prSet/>
      <dgm:spPr/>
      <dgm:t>
        <a:bodyPr/>
        <a:lstStyle/>
        <a:p>
          <a:endParaRPr lang="pt-BR"/>
        </a:p>
      </dgm:t>
    </dgm:pt>
    <dgm:pt modelId="{1F881D4B-EE75-4954-9EC8-D2E3AC9A7C61}">
      <dgm:prSet custT="1"/>
      <dgm:spPr>
        <a:solidFill>
          <a:schemeClr val="bg1"/>
        </a:solidFill>
        <a:ln>
          <a:solidFill>
            <a:schemeClr val="tx1"/>
          </a:solidFill>
        </a:ln>
      </dgm:spPr>
      <dgm:t>
        <a:bodyPr/>
        <a:lstStyle/>
        <a:p>
          <a:r>
            <a:rPr lang="pt-BR" sz="1800" dirty="0">
              <a:solidFill>
                <a:schemeClr val="tx1"/>
              </a:solidFill>
            </a:rPr>
            <a:t>Aqueles que não são comuns</a:t>
          </a:r>
        </a:p>
      </dgm:t>
    </dgm:pt>
    <dgm:pt modelId="{7C595E64-AF3D-479D-93DC-CDD263343237}" type="parTrans" cxnId="{71071F1D-D3F5-4BF4-80A0-D0B712CC635C}">
      <dgm:prSet/>
      <dgm:spPr/>
      <dgm:t>
        <a:bodyPr/>
        <a:lstStyle/>
        <a:p>
          <a:endParaRPr lang="pt-BR"/>
        </a:p>
      </dgm:t>
    </dgm:pt>
    <dgm:pt modelId="{BDFC9F5C-8213-4F95-9939-0A430D9159DC}" type="sibTrans" cxnId="{71071F1D-D3F5-4BF4-80A0-D0B712CC635C}">
      <dgm:prSet/>
      <dgm:spPr/>
      <dgm:t>
        <a:bodyPr/>
        <a:lstStyle/>
        <a:p>
          <a:endParaRPr lang="pt-BR"/>
        </a:p>
      </dgm:t>
    </dgm:pt>
    <dgm:pt modelId="{1A3602A3-3971-469C-8D45-4C9E55749BA6}">
      <dgm:prSet custT="1"/>
      <dgm:spPr>
        <a:solidFill>
          <a:schemeClr val="bg1"/>
        </a:solidFill>
        <a:ln>
          <a:solidFill>
            <a:schemeClr val="tx1"/>
          </a:solidFill>
        </a:ln>
      </dgm:spPr>
      <dgm:t>
        <a:bodyPr/>
        <a:lstStyle/>
        <a:p>
          <a:r>
            <a:rPr lang="pt-BR" sz="1800" dirty="0">
              <a:solidFill>
                <a:schemeClr val="tx1"/>
              </a:solidFill>
            </a:rPr>
            <a:t>Privativas de engenheiro e arquiteto</a:t>
          </a:r>
        </a:p>
      </dgm:t>
    </dgm:pt>
    <dgm:pt modelId="{C9EC5182-BE1E-4D1E-B43E-107369515855}" type="parTrans" cxnId="{7145D81C-BA0F-4BD9-B0EA-13F032E480A7}">
      <dgm:prSet/>
      <dgm:spPr/>
      <dgm:t>
        <a:bodyPr/>
        <a:lstStyle/>
        <a:p>
          <a:endParaRPr lang="pt-BR"/>
        </a:p>
      </dgm:t>
    </dgm:pt>
    <dgm:pt modelId="{8E9F8E6F-35F7-4E5B-A340-322C2E86EF7A}" type="sibTrans" cxnId="{7145D81C-BA0F-4BD9-B0EA-13F032E480A7}">
      <dgm:prSet/>
      <dgm:spPr/>
      <dgm:t>
        <a:bodyPr/>
        <a:lstStyle/>
        <a:p>
          <a:endParaRPr lang="pt-BR"/>
        </a:p>
      </dgm:t>
    </dgm:pt>
    <dgm:pt modelId="{1171D0DC-143A-41A8-BC9D-BEBA9686F0FA}">
      <dgm:prSet custT="1"/>
      <dgm:spPr>
        <a:solidFill>
          <a:schemeClr val="bg1"/>
        </a:solidFill>
        <a:ln>
          <a:solidFill>
            <a:schemeClr val="tx1"/>
          </a:solidFill>
        </a:ln>
      </dgm:spPr>
      <dgm:t>
        <a:bodyPr/>
        <a:lstStyle/>
        <a:p>
          <a:pPr algn="l"/>
          <a:r>
            <a:rPr lang="pt-BR" sz="1800" dirty="0">
              <a:solidFill>
                <a:schemeClr val="tx1"/>
              </a:solidFill>
            </a:rPr>
            <a:t>Serviços de engenharia:</a:t>
          </a:r>
        </a:p>
        <a:p>
          <a:pPr algn="l"/>
          <a:r>
            <a:rPr lang="pt-BR" sz="1800" dirty="0">
              <a:solidFill>
                <a:schemeClr val="tx1"/>
              </a:solidFill>
            </a:rPr>
            <a:t>Especial - não se descreve objetivamente</a:t>
          </a:r>
        </a:p>
        <a:p>
          <a:pPr algn="l"/>
          <a:r>
            <a:rPr lang="pt-BR" sz="1800" dirty="0">
              <a:solidFill>
                <a:schemeClr val="tx1"/>
              </a:solidFill>
            </a:rPr>
            <a:t>Comuns - podem ser descritos de forma objetiva</a:t>
          </a:r>
        </a:p>
        <a:p>
          <a:pPr algn="l"/>
          <a:r>
            <a:rPr lang="pt-BR" sz="1800" dirty="0">
              <a:solidFill>
                <a:schemeClr val="tx1"/>
              </a:solidFill>
            </a:rPr>
            <a:t>No decreto estadual ambos devem ser realizado por concorrência</a:t>
          </a:r>
        </a:p>
        <a:p>
          <a:pPr algn="ctr"/>
          <a:endParaRPr lang="pt-BR" sz="1800" dirty="0">
            <a:solidFill>
              <a:schemeClr val="tx1"/>
            </a:solidFill>
          </a:endParaRPr>
        </a:p>
        <a:p>
          <a:pPr algn="ctr"/>
          <a:endParaRPr lang="pt-BR" sz="1800" dirty="0">
            <a:solidFill>
              <a:schemeClr val="tx1"/>
            </a:solidFill>
          </a:endParaRPr>
        </a:p>
      </dgm:t>
    </dgm:pt>
    <dgm:pt modelId="{DEC181CC-EEE4-425B-969D-AA0677D99D89}" type="parTrans" cxnId="{D62ED981-65A2-4CEE-A7E2-87B1AC68A605}">
      <dgm:prSet/>
      <dgm:spPr/>
      <dgm:t>
        <a:bodyPr/>
        <a:lstStyle/>
        <a:p>
          <a:endParaRPr lang="pt-BR"/>
        </a:p>
      </dgm:t>
    </dgm:pt>
    <dgm:pt modelId="{D6E59D3F-F4D7-4E9B-BF91-5636F626C4BF}" type="sibTrans" cxnId="{D62ED981-65A2-4CEE-A7E2-87B1AC68A605}">
      <dgm:prSet/>
      <dgm:spPr/>
      <dgm:t>
        <a:bodyPr/>
        <a:lstStyle/>
        <a:p>
          <a:endParaRPr lang="pt-BR"/>
        </a:p>
      </dgm:t>
    </dgm:pt>
    <dgm:pt modelId="{EC178BF7-5D12-4BC4-BC52-989E14F66F5F}">
      <dgm:prSet custT="1"/>
      <dgm:spPr>
        <a:solidFill>
          <a:schemeClr val="bg1"/>
        </a:solidFill>
        <a:ln>
          <a:solidFill>
            <a:schemeClr val="tx1"/>
          </a:solidFill>
        </a:ln>
      </dgm:spPr>
      <dgm:t>
        <a:bodyPr/>
        <a:lstStyle/>
        <a:p>
          <a:r>
            <a:rPr lang="pt-BR" sz="1800" dirty="0">
              <a:solidFill>
                <a:schemeClr val="tx1"/>
              </a:solidFill>
            </a:rPr>
            <a:t>Acarreta alteração substancial do imóvel</a:t>
          </a:r>
        </a:p>
      </dgm:t>
    </dgm:pt>
    <dgm:pt modelId="{5813E904-DC99-4A32-BA3C-E26F285F4220}" type="parTrans" cxnId="{28F38FA7-89F8-4CE1-BEF6-CAA5818974AC}">
      <dgm:prSet/>
      <dgm:spPr/>
      <dgm:t>
        <a:bodyPr/>
        <a:lstStyle/>
        <a:p>
          <a:endParaRPr lang="pt-BR"/>
        </a:p>
      </dgm:t>
    </dgm:pt>
    <dgm:pt modelId="{5C0A830C-A395-4FFD-BB51-B0CB5BD47F20}" type="sibTrans" cxnId="{28F38FA7-89F8-4CE1-BEF6-CAA5818974AC}">
      <dgm:prSet/>
      <dgm:spPr/>
      <dgm:t>
        <a:bodyPr/>
        <a:lstStyle/>
        <a:p>
          <a:endParaRPr lang="pt-BR"/>
        </a:p>
      </dgm:t>
    </dgm:pt>
    <dgm:pt modelId="{F40F081D-64AE-4529-8A93-11F8CCE4C21E}">
      <dgm:prSet custT="1"/>
      <dgm:spPr>
        <a:solidFill>
          <a:schemeClr val="bg1"/>
        </a:solidFill>
        <a:ln>
          <a:solidFill>
            <a:schemeClr val="tx1"/>
          </a:solidFill>
        </a:ln>
      </dgm:spPr>
      <dgm:t>
        <a:bodyPr/>
        <a:lstStyle/>
        <a:p>
          <a:r>
            <a:rPr lang="pt-BR" sz="1800" dirty="0">
              <a:solidFill>
                <a:schemeClr val="tx1"/>
              </a:solidFill>
            </a:rPr>
            <a:t>Transforma o espaço físico existente</a:t>
          </a:r>
        </a:p>
      </dgm:t>
    </dgm:pt>
    <dgm:pt modelId="{1A66DB43-C2F9-4AD3-9363-23207828B932}" type="parTrans" cxnId="{EB826D50-2377-4237-9B4C-D9C7834DA6AE}">
      <dgm:prSet/>
      <dgm:spPr/>
      <dgm:t>
        <a:bodyPr/>
        <a:lstStyle/>
        <a:p>
          <a:endParaRPr lang="pt-BR"/>
        </a:p>
      </dgm:t>
    </dgm:pt>
    <dgm:pt modelId="{89399969-EA61-4D8A-859D-BFD39E143531}" type="sibTrans" cxnId="{EB826D50-2377-4237-9B4C-D9C7834DA6AE}">
      <dgm:prSet/>
      <dgm:spPr/>
      <dgm:t>
        <a:bodyPr/>
        <a:lstStyle/>
        <a:p>
          <a:endParaRPr lang="pt-BR"/>
        </a:p>
      </dgm:t>
    </dgm:pt>
    <dgm:pt modelId="{09964A81-078E-45F7-85C9-FB3A6C75C258}" type="pres">
      <dgm:prSet presAssocID="{7E06B0F2-D302-465F-8D2F-5DF6681C59CE}" presName="composite" presStyleCnt="0">
        <dgm:presLayoutVars>
          <dgm:chMax val="1"/>
          <dgm:dir/>
          <dgm:resizeHandles val="exact"/>
        </dgm:presLayoutVars>
      </dgm:prSet>
      <dgm:spPr/>
      <dgm:t>
        <a:bodyPr/>
        <a:lstStyle/>
        <a:p>
          <a:endParaRPr lang="pt-BR"/>
        </a:p>
      </dgm:t>
    </dgm:pt>
    <dgm:pt modelId="{B974C544-1E0F-49AD-97DC-1BF48F491EEF}" type="pres">
      <dgm:prSet presAssocID="{33277759-2256-4BE7-9D26-866BB6295484}" presName="roof" presStyleLbl="dkBgShp" presStyleIdx="0" presStyleCnt="2"/>
      <dgm:spPr/>
      <dgm:t>
        <a:bodyPr/>
        <a:lstStyle/>
        <a:p>
          <a:endParaRPr lang="pt-BR"/>
        </a:p>
      </dgm:t>
    </dgm:pt>
    <dgm:pt modelId="{5F9A57B1-3252-4B07-864D-27BD33288F7C}" type="pres">
      <dgm:prSet presAssocID="{33277759-2256-4BE7-9D26-866BB6295484}" presName="pillars" presStyleCnt="0"/>
      <dgm:spPr/>
    </dgm:pt>
    <dgm:pt modelId="{81558F91-1F34-434D-811D-5976BAADF9AE}" type="pres">
      <dgm:prSet presAssocID="{33277759-2256-4BE7-9D26-866BB6295484}" presName="pillar1" presStyleLbl="node1" presStyleIdx="0" presStyleCnt="3">
        <dgm:presLayoutVars>
          <dgm:bulletEnabled val="1"/>
        </dgm:presLayoutVars>
      </dgm:prSet>
      <dgm:spPr/>
      <dgm:t>
        <a:bodyPr/>
        <a:lstStyle/>
        <a:p>
          <a:endParaRPr lang="pt-BR"/>
        </a:p>
      </dgm:t>
    </dgm:pt>
    <dgm:pt modelId="{E0BF2D66-0FC0-45C2-889F-E81AB2CF4D35}" type="pres">
      <dgm:prSet presAssocID="{27823815-C262-43CC-80D6-8E23AFCE4B46}" presName="pillarX" presStyleLbl="node1" presStyleIdx="1" presStyleCnt="3">
        <dgm:presLayoutVars>
          <dgm:bulletEnabled val="1"/>
        </dgm:presLayoutVars>
      </dgm:prSet>
      <dgm:spPr/>
      <dgm:t>
        <a:bodyPr/>
        <a:lstStyle/>
        <a:p>
          <a:endParaRPr lang="pt-BR"/>
        </a:p>
      </dgm:t>
    </dgm:pt>
    <dgm:pt modelId="{6177D874-6CB0-4CB8-A13B-80CEB32A12DD}" type="pres">
      <dgm:prSet presAssocID="{1171D0DC-143A-41A8-BC9D-BEBA9686F0FA}" presName="pillarX" presStyleLbl="node1" presStyleIdx="2" presStyleCnt="3">
        <dgm:presLayoutVars>
          <dgm:bulletEnabled val="1"/>
        </dgm:presLayoutVars>
      </dgm:prSet>
      <dgm:spPr/>
      <dgm:t>
        <a:bodyPr/>
        <a:lstStyle/>
        <a:p>
          <a:endParaRPr lang="pt-BR"/>
        </a:p>
      </dgm:t>
    </dgm:pt>
    <dgm:pt modelId="{62FD0CA0-FB04-48C0-B6DC-FEF8E9AE5CD5}" type="pres">
      <dgm:prSet presAssocID="{33277759-2256-4BE7-9D26-866BB6295484}" presName="base" presStyleLbl="dkBgShp" presStyleIdx="1" presStyleCnt="2"/>
      <dgm:spPr>
        <a:solidFill>
          <a:srgbClr val="FFE07D"/>
        </a:solidFill>
        <a:ln>
          <a:solidFill>
            <a:schemeClr val="tx1"/>
          </a:solidFill>
        </a:ln>
      </dgm:spPr>
    </dgm:pt>
  </dgm:ptLst>
  <dgm:cxnLst>
    <dgm:cxn modelId="{666E5934-060B-4C23-A886-0D74BA0C94F4}" srcId="{CD30B7A1-CE22-4264-88AF-6297C5732D86}" destId="{4FB70BB9-D85A-495B-B92A-C82099FD059F}" srcOrd="0" destOrd="0" parTransId="{66141868-63F2-45F5-83FC-86DBB1A16CC6}" sibTransId="{17CBF887-4865-4DE0-93C2-4535E947F12E}"/>
    <dgm:cxn modelId="{7145D81C-BA0F-4BD9-B0EA-13F032E480A7}" srcId="{27823815-C262-43CC-80D6-8E23AFCE4B46}" destId="{1A3602A3-3971-469C-8D45-4C9E55749BA6}" srcOrd="0" destOrd="0" parTransId="{C9EC5182-BE1E-4D1E-B43E-107369515855}" sibTransId="{8E9F8E6F-35F7-4E5B-A340-322C2E86EF7A}"/>
    <dgm:cxn modelId="{28F38FA7-89F8-4CE1-BEF6-CAA5818974AC}" srcId="{27823815-C262-43CC-80D6-8E23AFCE4B46}" destId="{EC178BF7-5D12-4BC4-BC52-989E14F66F5F}" srcOrd="1" destOrd="0" parTransId="{5813E904-DC99-4A32-BA3C-E26F285F4220}" sibTransId="{5C0A830C-A395-4FFD-BB51-B0CB5BD47F20}"/>
    <dgm:cxn modelId="{6AD42B14-605E-4F5D-BAC3-56B1A4427DAF}" type="presOf" srcId="{EC178BF7-5D12-4BC4-BC52-989E14F66F5F}" destId="{E0BF2D66-0FC0-45C2-889F-E81AB2CF4D35}" srcOrd="0" destOrd="2" presId="urn:microsoft.com/office/officeart/2005/8/layout/hList3"/>
    <dgm:cxn modelId="{0C0ECD54-845E-461C-BA2B-C45884472CC8}" type="presOf" srcId="{27823815-C262-43CC-80D6-8E23AFCE4B46}" destId="{E0BF2D66-0FC0-45C2-889F-E81AB2CF4D35}" srcOrd="0" destOrd="0" presId="urn:microsoft.com/office/officeart/2005/8/layout/hList3"/>
    <dgm:cxn modelId="{F518520F-8F85-4740-95BD-24820232306C}" type="presOf" srcId="{7E06B0F2-D302-465F-8D2F-5DF6681C59CE}" destId="{09964A81-078E-45F7-85C9-FB3A6C75C258}" srcOrd="0" destOrd="0" presId="urn:microsoft.com/office/officeart/2005/8/layout/hList3"/>
    <dgm:cxn modelId="{9991DA04-180A-49FE-B32C-7DED07257D79}" type="presOf" srcId="{1A3602A3-3971-469C-8D45-4C9E55749BA6}" destId="{E0BF2D66-0FC0-45C2-889F-E81AB2CF4D35}" srcOrd="0" destOrd="1" presId="urn:microsoft.com/office/officeart/2005/8/layout/hList3"/>
    <dgm:cxn modelId="{EB826D50-2377-4237-9B4C-D9C7834DA6AE}" srcId="{27823815-C262-43CC-80D6-8E23AFCE4B46}" destId="{F40F081D-64AE-4529-8A93-11F8CCE4C21E}" srcOrd="2" destOrd="0" parTransId="{1A66DB43-C2F9-4AD3-9363-23207828B932}" sibTransId="{89399969-EA61-4D8A-859D-BFD39E143531}"/>
    <dgm:cxn modelId="{F3CFFEEF-4A70-424B-B8AD-FA92A3E0030F}" srcId="{33277759-2256-4BE7-9D26-866BB6295484}" destId="{27823815-C262-43CC-80D6-8E23AFCE4B46}" srcOrd="1" destOrd="0" parTransId="{6981CFB3-C818-49A1-9165-6B879E1F9899}" sibTransId="{C9ECBD22-666A-4EE6-8E61-49961956C9DC}"/>
    <dgm:cxn modelId="{D62ED981-65A2-4CEE-A7E2-87B1AC68A605}" srcId="{33277759-2256-4BE7-9D26-866BB6295484}" destId="{1171D0DC-143A-41A8-BC9D-BEBA9686F0FA}" srcOrd="2" destOrd="0" parTransId="{DEC181CC-EEE4-425B-969D-AA0677D99D89}" sibTransId="{D6E59D3F-F4D7-4E9B-BF91-5636F626C4BF}"/>
    <dgm:cxn modelId="{1CDF0B1E-F8FD-4EB9-B0A5-55CB904B43C5}" srcId="{33277759-2256-4BE7-9D26-866BB6295484}" destId="{CD30B7A1-CE22-4264-88AF-6297C5732D86}" srcOrd="0" destOrd="0" parTransId="{9CF387CB-A2F8-426B-A950-8555DD652FC9}" sibTransId="{9025650E-2E0A-4081-A207-C73EE4C35C5B}"/>
    <dgm:cxn modelId="{A1F92DA3-5EED-4DF6-B2DC-F60C5FC9C58F}" type="presOf" srcId="{2DA7B350-0050-4557-968A-15CD72C2C6E6}" destId="{81558F91-1F34-434D-811D-5976BAADF9AE}" srcOrd="0" destOrd="2" presId="urn:microsoft.com/office/officeart/2005/8/layout/hList3"/>
    <dgm:cxn modelId="{38FE910D-C6D0-497D-BB5B-A73C0BAF655F}" type="presOf" srcId="{4FB70BB9-D85A-495B-B92A-C82099FD059F}" destId="{81558F91-1F34-434D-811D-5976BAADF9AE}" srcOrd="0" destOrd="1" presId="urn:microsoft.com/office/officeart/2005/8/layout/hList3"/>
    <dgm:cxn modelId="{711AF2A9-8275-4008-AE9B-F2EED39433AE}" srcId="{CD30B7A1-CE22-4264-88AF-6297C5732D86}" destId="{2DA7B350-0050-4557-968A-15CD72C2C6E6}" srcOrd="1" destOrd="0" parTransId="{6744FF6E-1424-4EDA-A382-5E5268EEEF83}" sibTransId="{B7869C18-BF8C-4705-BF86-347932A073A1}"/>
    <dgm:cxn modelId="{486C3564-65F2-4F72-8F71-C97AB32BEF6D}" type="presOf" srcId="{CD30B7A1-CE22-4264-88AF-6297C5732D86}" destId="{81558F91-1F34-434D-811D-5976BAADF9AE}" srcOrd="0" destOrd="0" presId="urn:microsoft.com/office/officeart/2005/8/layout/hList3"/>
    <dgm:cxn modelId="{67F12F00-34B7-43C4-AA0E-2FABE9A6E9C2}" srcId="{7E06B0F2-D302-465F-8D2F-5DF6681C59CE}" destId="{33277759-2256-4BE7-9D26-866BB6295484}" srcOrd="0" destOrd="0" parTransId="{BD290F81-AEE2-4F1D-B7DE-090875E7883F}" sibTransId="{549DAB0A-DDF5-46C5-867D-D50851CFD663}"/>
    <dgm:cxn modelId="{8888F5D7-F328-4747-8096-B5C47ECE6F6B}" type="presOf" srcId="{1171D0DC-143A-41A8-BC9D-BEBA9686F0FA}" destId="{6177D874-6CB0-4CB8-A13B-80CEB32A12DD}" srcOrd="0" destOrd="0" presId="urn:microsoft.com/office/officeart/2005/8/layout/hList3"/>
    <dgm:cxn modelId="{71071F1D-D3F5-4BF4-80A0-D0B712CC635C}" srcId="{CD30B7A1-CE22-4264-88AF-6297C5732D86}" destId="{1F881D4B-EE75-4954-9EC8-D2E3AC9A7C61}" srcOrd="2" destOrd="0" parTransId="{7C595E64-AF3D-479D-93DC-CDD263343237}" sibTransId="{BDFC9F5C-8213-4F95-9939-0A430D9159DC}"/>
    <dgm:cxn modelId="{E80DAD49-1E36-4C8A-9E63-1A874021B51B}" type="presOf" srcId="{33277759-2256-4BE7-9D26-866BB6295484}" destId="{B974C544-1E0F-49AD-97DC-1BF48F491EEF}" srcOrd="0" destOrd="0" presId="urn:microsoft.com/office/officeart/2005/8/layout/hList3"/>
    <dgm:cxn modelId="{67B2F469-D01C-4573-A47A-0B44AA44245C}" type="presOf" srcId="{F40F081D-64AE-4529-8A93-11F8CCE4C21E}" destId="{E0BF2D66-0FC0-45C2-889F-E81AB2CF4D35}" srcOrd="0" destOrd="3" presId="urn:microsoft.com/office/officeart/2005/8/layout/hList3"/>
    <dgm:cxn modelId="{EEE9AF73-56F0-464F-AD13-4D6839E5379D}" type="presOf" srcId="{1F881D4B-EE75-4954-9EC8-D2E3AC9A7C61}" destId="{81558F91-1F34-434D-811D-5976BAADF9AE}" srcOrd="0" destOrd="3" presId="urn:microsoft.com/office/officeart/2005/8/layout/hList3"/>
    <dgm:cxn modelId="{B33A4887-4CC8-422D-B864-41CC7610CA6A}" type="presParOf" srcId="{09964A81-078E-45F7-85C9-FB3A6C75C258}" destId="{B974C544-1E0F-49AD-97DC-1BF48F491EEF}" srcOrd="0" destOrd="0" presId="urn:microsoft.com/office/officeart/2005/8/layout/hList3"/>
    <dgm:cxn modelId="{79A9FB28-29E8-49B0-A07D-001B096F4604}" type="presParOf" srcId="{09964A81-078E-45F7-85C9-FB3A6C75C258}" destId="{5F9A57B1-3252-4B07-864D-27BD33288F7C}" srcOrd="1" destOrd="0" presId="urn:microsoft.com/office/officeart/2005/8/layout/hList3"/>
    <dgm:cxn modelId="{71F114E1-73A2-4309-9F49-53E060640D89}" type="presParOf" srcId="{5F9A57B1-3252-4B07-864D-27BD33288F7C}" destId="{81558F91-1F34-434D-811D-5976BAADF9AE}" srcOrd="0" destOrd="0" presId="urn:microsoft.com/office/officeart/2005/8/layout/hList3"/>
    <dgm:cxn modelId="{E70B0C49-C391-4B14-9EB6-B539E28F9979}" type="presParOf" srcId="{5F9A57B1-3252-4B07-864D-27BD33288F7C}" destId="{E0BF2D66-0FC0-45C2-889F-E81AB2CF4D35}" srcOrd="1" destOrd="0" presId="urn:microsoft.com/office/officeart/2005/8/layout/hList3"/>
    <dgm:cxn modelId="{41304102-9BBD-45D2-92BB-F1E3EF8D7B97}" type="presParOf" srcId="{5F9A57B1-3252-4B07-864D-27BD33288F7C}" destId="{6177D874-6CB0-4CB8-A13B-80CEB32A12DD}" srcOrd="2" destOrd="0" presId="urn:microsoft.com/office/officeart/2005/8/layout/hList3"/>
    <dgm:cxn modelId="{7D3322AF-C85C-4971-AC8C-7884DEC7FB5D}" type="presParOf" srcId="{09964A81-078E-45F7-85C9-FB3A6C75C258}" destId="{62FD0CA0-FB04-48C0-B6DC-FEF8E9AE5CD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2F1EC270-6FA9-46E5-8307-94710CE1631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7A44DDA1-F1D9-4531-B1EB-0DC0B133788B}">
      <dgm:prSet custT="1"/>
      <dgm:spPr>
        <a:solidFill>
          <a:schemeClr val="bg1">
            <a:lumMod val="65000"/>
          </a:schemeClr>
        </a:solidFill>
      </dgm:spPr>
      <dgm:t>
        <a:bodyPr/>
        <a:lstStyle/>
        <a:p>
          <a:r>
            <a:rPr lang="pt-BR" sz="3600" b="1" dirty="0">
              <a:latin typeface="Calibri (Corpo)"/>
            </a:rPr>
            <a:t>CRITÉRIOS DE JULGAMENTO</a:t>
          </a:r>
          <a:endParaRPr lang="pt-BR" sz="3600" dirty="0">
            <a:latin typeface="Calibri (Corpo)"/>
          </a:endParaRPr>
        </a:p>
      </dgm:t>
    </dgm:pt>
    <dgm:pt modelId="{72AECA0F-40F7-473F-8330-C7F925B9A7F5}" type="parTrans" cxnId="{B126C391-3C09-40E0-B8E6-1E174BE8D423}">
      <dgm:prSet/>
      <dgm:spPr/>
      <dgm:t>
        <a:bodyPr/>
        <a:lstStyle/>
        <a:p>
          <a:endParaRPr lang="pt-BR">
            <a:latin typeface="+mn-lt"/>
          </a:endParaRPr>
        </a:p>
      </dgm:t>
    </dgm:pt>
    <dgm:pt modelId="{CC284D5E-16A9-4127-BE80-7E569E03D837}" type="sibTrans" cxnId="{B126C391-3C09-40E0-B8E6-1E174BE8D423}">
      <dgm:prSet/>
      <dgm:spPr/>
      <dgm:t>
        <a:bodyPr/>
        <a:lstStyle/>
        <a:p>
          <a:endParaRPr lang="pt-BR">
            <a:latin typeface="+mn-lt"/>
          </a:endParaRPr>
        </a:p>
      </dgm:t>
    </dgm:pt>
    <dgm:pt modelId="{DD18983E-B424-4C24-98FE-957BA708AA2D}">
      <dgm:prSet/>
      <dgm:spPr>
        <a:solidFill>
          <a:srgbClr val="FFE07D">
            <a:alpha val="90000"/>
          </a:srgbClr>
        </a:solidFill>
      </dgm:spPr>
      <dgm:t>
        <a:bodyPr/>
        <a:lstStyle/>
        <a:p>
          <a:r>
            <a:rPr lang="pt-BR" dirty="0">
              <a:latin typeface="Calibri (Corpo)"/>
            </a:rPr>
            <a:t>MENOR PREÇO</a:t>
          </a:r>
        </a:p>
      </dgm:t>
    </dgm:pt>
    <dgm:pt modelId="{EC4B4624-2F42-4723-807F-B6721C6823E1}" type="parTrans" cxnId="{33EDD10C-28C2-4452-88CE-BA02111E9429}">
      <dgm:prSet/>
      <dgm:spPr/>
      <dgm:t>
        <a:bodyPr/>
        <a:lstStyle/>
        <a:p>
          <a:endParaRPr lang="pt-BR">
            <a:latin typeface="+mn-lt"/>
          </a:endParaRPr>
        </a:p>
      </dgm:t>
    </dgm:pt>
    <dgm:pt modelId="{9053F32C-7FAB-4235-A4FE-60559919D789}" type="sibTrans" cxnId="{33EDD10C-28C2-4452-88CE-BA02111E9429}">
      <dgm:prSet/>
      <dgm:spPr/>
      <dgm:t>
        <a:bodyPr/>
        <a:lstStyle/>
        <a:p>
          <a:endParaRPr lang="pt-BR">
            <a:latin typeface="+mn-lt"/>
          </a:endParaRPr>
        </a:p>
      </dgm:t>
    </dgm:pt>
    <dgm:pt modelId="{64F9DEC3-D5B1-4593-968E-09B0E92C0906}">
      <dgm:prSet/>
      <dgm:spPr>
        <a:solidFill>
          <a:srgbClr val="FFE07D">
            <a:alpha val="90000"/>
          </a:srgbClr>
        </a:solidFill>
      </dgm:spPr>
      <dgm:t>
        <a:bodyPr/>
        <a:lstStyle/>
        <a:p>
          <a:r>
            <a:rPr lang="pt-BR" dirty="0">
              <a:latin typeface="Calibri (Corpo)"/>
            </a:rPr>
            <a:t>MAIOR DESCONTO</a:t>
          </a:r>
        </a:p>
      </dgm:t>
    </dgm:pt>
    <dgm:pt modelId="{86B5D235-5551-4465-89B6-B3F14DB89AB7}" type="parTrans" cxnId="{288449F8-6036-408B-BB57-2013151BDDF9}">
      <dgm:prSet/>
      <dgm:spPr/>
      <dgm:t>
        <a:bodyPr/>
        <a:lstStyle/>
        <a:p>
          <a:endParaRPr lang="pt-BR">
            <a:latin typeface="+mn-lt"/>
          </a:endParaRPr>
        </a:p>
      </dgm:t>
    </dgm:pt>
    <dgm:pt modelId="{22B778F0-924D-45CD-A501-1CFAD8D10599}" type="sibTrans" cxnId="{288449F8-6036-408B-BB57-2013151BDDF9}">
      <dgm:prSet/>
      <dgm:spPr/>
      <dgm:t>
        <a:bodyPr/>
        <a:lstStyle/>
        <a:p>
          <a:endParaRPr lang="pt-BR">
            <a:latin typeface="+mn-lt"/>
          </a:endParaRPr>
        </a:p>
      </dgm:t>
    </dgm:pt>
    <dgm:pt modelId="{9EA785DE-ABD2-456B-88A3-6B6C086F9A99}">
      <dgm:prSet/>
      <dgm:spPr>
        <a:solidFill>
          <a:srgbClr val="FFE07D">
            <a:alpha val="90000"/>
          </a:srgbClr>
        </a:solidFill>
      </dgm:spPr>
      <dgm:t>
        <a:bodyPr/>
        <a:lstStyle/>
        <a:p>
          <a:r>
            <a:rPr lang="pt-BR" dirty="0">
              <a:latin typeface="Calibri (Corpo)"/>
            </a:rPr>
            <a:t>MELHOR TÉCNICA OU CONTEÚDO ARTISTICO</a:t>
          </a:r>
        </a:p>
      </dgm:t>
    </dgm:pt>
    <dgm:pt modelId="{DAB294D1-5B40-44D9-94CE-08A8D34E35C1}" type="parTrans" cxnId="{18DA09CF-7479-42B1-90AF-A330BA703AC9}">
      <dgm:prSet/>
      <dgm:spPr/>
      <dgm:t>
        <a:bodyPr/>
        <a:lstStyle/>
        <a:p>
          <a:endParaRPr lang="pt-BR">
            <a:latin typeface="+mn-lt"/>
          </a:endParaRPr>
        </a:p>
      </dgm:t>
    </dgm:pt>
    <dgm:pt modelId="{B1A8EC58-EF0E-4BE3-BC8F-95AE22F5F655}" type="sibTrans" cxnId="{18DA09CF-7479-42B1-90AF-A330BA703AC9}">
      <dgm:prSet/>
      <dgm:spPr/>
      <dgm:t>
        <a:bodyPr/>
        <a:lstStyle/>
        <a:p>
          <a:endParaRPr lang="pt-BR">
            <a:latin typeface="+mn-lt"/>
          </a:endParaRPr>
        </a:p>
      </dgm:t>
    </dgm:pt>
    <dgm:pt modelId="{674E1937-C757-4C65-B8AF-0E7BDB2706CF}">
      <dgm:prSet/>
      <dgm:spPr>
        <a:solidFill>
          <a:srgbClr val="FFE07D">
            <a:alpha val="90000"/>
          </a:srgbClr>
        </a:solidFill>
      </dgm:spPr>
      <dgm:t>
        <a:bodyPr/>
        <a:lstStyle/>
        <a:p>
          <a:r>
            <a:rPr lang="pt-BR" dirty="0">
              <a:latin typeface="Calibri (Corpo)"/>
            </a:rPr>
            <a:t>TÉCNICA E PREÇO</a:t>
          </a:r>
        </a:p>
      </dgm:t>
    </dgm:pt>
    <dgm:pt modelId="{5ABF16DB-C36E-4298-9AE2-809D238284D5}" type="parTrans" cxnId="{EF49747D-AE4C-40AB-BC44-B7C9AFF4DCF8}">
      <dgm:prSet/>
      <dgm:spPr/>
      <dgm:t>
        <a:bodyPr/>
        <a:lstStyle/>
        <a:p>
          <a:endParaRPr lang="pt-BR">
            <a:latin typeface="+mn-lt"/>
          </a:endParaRPr>
        </a:p>
      </dgm:t>
    </dgm:pt>
    <dgm:pt modelId="{632F1DBD-ADD2-45A8-B6D3-ACB6D4FC4626}" type="sibTrans" cxnId="{EF49747D-AE4C-40AB-BC44-B7C9AFF4DCF8}">
      <dgm:prSet/>
      <dgm:spPr/>
      <dgm:t>
        <a:bodyPr/>
        <a:lstStyle/>
        <a:p>
          <a:endParaRPr lang="pt-BR">
            <a:latin typeface="+mn-lt"/>
          </a:endParaRPr>
        </a:p>
      </dgm:t>
    </dgm:pt>
    <dgm:pt modelId="{9B935549-03E7-4824-B185-8E9568E0AE8C}">
      <dgm:prSet/>
      <dgm:spPr>
        <a:solidFill>
          <a:srgbClr val="FFE07D">
            <a:alpha val="90000"/>
          </a:srgbClr>
        </a:solidFill>
      </dgm:spPr>
      <dgm:t>
        <a:bodyPr/>
        <a:lstStyle/>
        <a:p>
          <a:r>
            <a:rPr lang="pt-BR" dirty="0">
              <a:latin typeface="Calibri (Corpo)"/>
            </a:rPr>
            <a:t>MAIOR LANCE</a:t>
          </a:r>
        </a:p>
      </dgm:t>
    </dgm:pt>
    <dgm:pt modelId="{881905A2-1875-4D57-A466-411218784AD9}" type="parTrans" cxnId="{5A6DAE02-39D9-4B5C-A950-DACC5DE74C3C}">
      <dgm:prSet/>
      <dgm:spPr/>
      <dgm:t>
        <a:bodyPr/>
        <a:lstStyle/>
        <a:p>
          <a:endParaRPr lang="pt-BR">
            <a:latin typeface="+mn-lt"/>
          </a:endParaRPr>
        </a:p>
      </dgm:t>
    </dgm:pt>
    <dgm:pt modelId="{E8FFE749-CA5D-4286-A22B-6CA42638ED63}" type="sibTrans" cxnId="{5A6DAE02-39D9-4B5C-A950-DACC5DE74C3C}">
      <dgm:prSet/>
      <dgm:spPr/>
      <dgm:t>
        <a:bodyPr/>
        <a:lstStyle/>
        <a:p>
          <a:endParaRPr lang="pt-BR">
            <a:latin typeface="+mn-lt"/>
          </a:endParaRPr>
        </a:p>
      </dgm:t>
    </dgm:pt>
    <dgm:pt modelId="{92574EC4-8F24-4B7B-BF5B-EEF8892480BD}">
      <dgm:prSet/>
      <dgm:spPr>
        <a:solidFill>
          <a:srgbClr val="FFE07D">
            <a:alpha val="90000"/>
          </a:srgbClr>
        </a:solidFill>
      </dgm:spPr>
      <dgm:t>
        <a:bodyPr/>
        <a:lstStyle/>
        <a:p>
          <a:r>
            <a:rPr lang="pt-BR" dirty="0">
              <a:latin typeface="Calibri (Corpo)"/>
            </a:rPr>
            <a:t>MAIOR RETORNO ECONÔMICO</a:t>
          </a:r>
        </a:p>
      </dgm:t>
    </dgm:pt>
    <dgm:pt modelId="{BE6D0C8F-1563-408B-8D1A-EF6153F0EE80}" type="parTrans" cxnId="{3F236366-6F55-4B81-82C7-2035E29B854F}">
      <dgm:prSet/>
      <dgm:spPr/>
      <dgm:t>
        <a:bodyPr/>
        <a:lstStyle/>
        <a:p>
          <a:endParaRPr lang="pt-BR">
            <a:latin typeface="+mn-lt"/>
          </a:endParaRPr>
        </a:p>
      </dgm:t>
    </dgm:pt>
    <dgm:pt modelId="{271556DD-4345-4212-AEA0-C73670668FC4}" type="sibTrans" cxnId="{3F236366-6F55-4B81-82C7-2035E29B854F}">
      <dgm:prSet/>
      <dgm:spPr/>
      <dgm:t>
        <a:bodyPr/>
        <a:lstStyle/>
        <a:p>
          <a:endParaRPr lang="pt-BR">
            <a:latin typeface="+mn-lt"/>
          </a:endParaRPr>
        </a:p>
      </dgm:t>
    </dgm:pt>
    <dgm:pt modelId="{78E06FBD-A284-4BA9-A8A5-D978D1583EE0}" type="pres">
      <dgm:prSet presAssocID="{2F1EC270-6FA9-46E5-8307-94710CE16312}" presName="hierChild1" presStyleCnt="0">
        <dgm:presLayoutVars>
          <dgm:chPref val="1"/>
          <dgm:dir/>
          <dgm:animOne val="branch"/>
          <dgm:animLvl val="lvl"/>
          <dgm:resizeHandles/>
        </dgm:presLayoutVars>
      </dgm:prSet>
      <dgm:spPr/>
      <dgm:t>
        <a:bodyPr/>
        <a:lstStyle/>
        <a:p>
          <a:endParaRPr lang="pt-BR"/>
        </a:p>
      </dgm:t>
    </dgm:pt>
    <dgm:pt modelId="{A17A700F-3D16-4942-ACF3-D9F32B7151A2}" type="pres">
      <dgm:prSet presAssocID="{7A44DDA1-F1D9-4531-B1EB-0DC0B133788B}" presName="hierRoot1" presStyleCnt="0"/>
      <dgm:spPr/>
    </dgm:pt>
    <dgm:pt modelId="{D8547A72-A95E-4900-B343-AE6165EA9B76}" type="pres">
      <dgm:prSet presAssocID="{7A44DDA1-F1D9-4531-B1EB-0DC0B133788B}" presName="composite" presStyleCnt="0"/>
      <dgm:spPr/>
    </dgm:pt>
    <dgm:pt modelId="{7072DAC2-ECAC-4B2A-BD5C-6AC636EF229C}" type="pres">
      <dgm:prSet presAssocID="{7A44DDA1-F1D9-4531-B1EB-0DC0B133788B}" presName="background" presStyleLbl="node0" presStyleIdx="0" presStyleCnt="1"/>
      <dgm:spPr>
        <a:solidFill>
          <a:schemeClr val="accent6">
            <a:lumMod val="60000"/>
            <a:lumOff val="40000"/>
          </a:schemeClr>
        </a:solidFill>
      </dgm:spPr>
    </dgm:pt>
    <dgm:pt modelId="{329F3807-1068-48AA-8D06-E1A2B7147FB5}" type="pres">
      <dgm:prSet presAssocID="{7A44DDA1-F1D9-4531-B1EB-0DC0B133788B}" presName="text" presStyleLbl="fgAcc0" presStyleIdx="0" presStyleCnt="1" custScaleX="369885">
        <dgm:presLayoutVars>
          <dgm:chPref val="3"/>
        </dgm:presLayoutVars>
      </dgm:prSet>
      <dgm:spPr/>
      <dgm:t>
        <a:bodyPr/>
        <a:lstStyle/>
        <a:p>
          <a:endParaRPr lang="pt-BR"/>
        </a:p>
      </dgm:t>
    </dgm:pt>
    <dgm:pt modelId="{CDFB5920-9DEE-4D33-B987-1C488EDCF509}" type="pres">
      <dgm:prSet presAssocID="{7A44DDA1-F1D9-4531-B1EB-0DC0B133788B}" presName="hierChild2" presStyleCnt="0"/>
      <dgm:spPr/>
    </dgm:pt>
    <dgm:pt modelId="{9E614D9F-7B81-46F5-A8BF-D5957028B0E5}" type="pres">
      <dgm:prSet presAssocID="{EC4B4624-2F42-4723-807F-B6721C6823E1}" presName="Name10" presStyleLbl="parChTrans1D2" presStyleIdx="0" presStyleCnt="6"/>
      <dgm:spPr/>
      <dgm:t>
        <a:bodyPr/>
        <a:lstStyle/>
        <a:p>
          <a:endParaRPr lang="pt-BR"/>
        </a:p>
      </dgm:t>
    </dgm:pt>
    <dgm:pt modelId="{EA72927A-E540-4CB1-A1C7-E03170C9C0FB}" type="pres">
      <dgm:prSet presAssocID="{DD18983E-B424-4C24-98FE-957BA708AA2D}" presName="hierRoot2" presStyleCnt="0"/>
      <dgm:spPr/>
    </dgm:pt>
    <dgm:pt modelId="{9EEA3FF4-EC52-49E9-9089-061AE9308EF4}" type="pres">
      <dgm:prSet presAssocID="{DD18983E-B424-4C24-98FE-957BA708AA2D}" presName="composite2" presStyleCnt="0"/>
      <dgm:spPr/>
    </dgm:pt>
    <dgm:pt modelId="{D4FBD1AB-A803-4A3F-96A8-84AAF5F6BDCB}" type="pres">
      <dgm:prSet presAssocID="{DD18983E-B424-4C24-98FE-957BA708AA2D}" presName="background2" presStyleLbl="node2" presStyleIdx="0" presStyleCnt="6"/>
      <dgm:spPr>
        <a:solidFill>
          <a:schemeClr val="accent6">
            <a:lumMod val="75000"/>
          </a:schemeClr>
        </a:solidFill>
      </dgm:spPr>
    </dgm:pt>
    <dgm:pt modelId="{4633E9E6-E2E8-4451-8B2E-60E7C5FE20F0}" type="pres">
      <dgm:prSet presAssocID="{DD18983E-B424-4C24-98FE-957BA708AA2D}" presName="text2" presStyleLbl="fgAcc2" presStyleIdx="0" presStyleCnt="6">
        <dgm:presLayoutVars>
          <dgm:chPref val="3"/>
        </dgm:presLayoutVars>
      </dgm:prSet>
      <dgm:spPr/>
      <dgm:t>
        <a:bodyPr/>
        <a:lstStyle/>
        <a:p>
          <a:endParaRPr lang="pt-BR"/>
        </a:p>
      </dgm:t>
    </dgm:pt>
    <dgm:pt modelId="{4D3C352E-14E2-4C62-A920-FAA3241408EA}" type="pres">
      <dgm:prSet presAssocID="{DD18983E-B424-4C24-98FE-957BA708AA2D}" presName="hierChild3" presStyleCnt="0"/>
      <dgm:spPr/>
    </dgm:pt>
    <dgm:pt modelId="{A7A85D45-E13B-4113-9AE9-567E783DE636}" type="pres">
      <dgm:prSet presAssocID="{86B5D235-5551-4465-89B6-B3F14DB89AB7}" presName="Name10" presStyleLbl="parChTrans1D2" presStyleIdx="1" presStyleCnt="6"/>
      <dgm:spPr/>
      <dgm:t>
        <a:bodyPr/>
        <a:lstStyle/>
        <a:p>
          <a:endParaRPr lang="pt-BR"/>
        </a:p>
      </dgm:t>
    </dgm:pt>
    <dgm:pt modelId="{B9277667-8AB3-4751-B3CF-D8DD83C1671D}" type="pres">
      <dgm:prSet presAssocID="{64F9DEC3-D5B1-4593-968E-09B0E92C0906}" presName="hierRoot2" presStyleCnt="0"/>
      <dgm:spPr/>
    </dgm:pt>
    <dgm:pt modelId="{39725383-FE0C-491D-9BF3-464E5120830F}" type="pres">
      <dgm:prSet presAssocID="{64F9DEC3-D5B1-4593-968E-09B0E92C0906}" presName="composite2" presStyleCnt="0"/>
      <dgm:spPr/>
    </dgm:pt>
    <dgm:pt modelId="{F40A0ED3-3B14-4ABB-AB04-3BBB6A03E7AE}" type="pres">
      <dgm:prSet presAssocID="{64F9DEC3-D5B1-4593-968E-09B0E92C0906}" presName="background2" presStyleLbl="node2" presStyleIdx="1" presStyleCnt="6"/>
      <dgm:spPr>
        <a:solidFill>
          <a:schemeClr val="accent6">
            <a:lumMod val="75000"/>
          </a:schemeClr>
        </a:solidFill>
      </dgm:spPr>
    </dgm:pt>
    <dgm:pt modelId="{776C3708-C289-42A2-AE87-C0B4E0950BA0}" type="pres">
      <dgm:prSet presAssocID="{64F9DEC3-D5B1-4593-968E-09B0E92C0906}" presName="text2" presStyleLbl="fgAcc2" presStyleIdx="1" presStyleCnt="6" custLinFactNeighborX="7590" custLinFactNeighborY="-6503">
        <dgm:presLayoutVars>
          <dgm:chPref val="3"/>
        </dgm:presLayoutVars>
      </dgm:prSet>
      <dgm:spPr/>
      <dgm:t>
        <a:bodyPr/>
        <a:lstStyle/>
        <a:p>
          <a:endParaRPr lang="pt-BR"/>
        </a:p>
      </dgm:t>
    </dgm:pt>
    <dgm:pt modelId="{A37F998E-7BEA-4B69-A5FD-BC1760FA8BCE}" type="pres">
      <dgm:prSet presAssocID="{64F9DEC3-D5B1-4593-968E-09B0E92C0906}" presName="hierChild3" presStyleCnt="0"/>
      <dgm:spPr/>
    </dgm:pt>
    <dgm:pt modelId="{EA8FF8E1-39AE-4711-A8F5-EAA1458CD045}" type="pres">
      <dgm:prSet presAssocID="{DAB294D1-5B40-44D9-94CE-08A8D34E35C1}" presName="Name10" presStyleLbl="parChTrans1D2" presStyleIdx="2" presStyleCnt="6"/>
      <dgm:spPr/>
      <dgm:t>
        <a:bodyPr/>
        <a:lstStyle/>
        <a:p>
          <a:endParaRPr lang="pt-BR"/>
        </a:p>
      </dgm:t>
    </dgm:pt>
    <dgm:pt modelId="{43829347-8E3A-48E0-B6E7-2E8DB72BD264}" type="pres">
      <dgm:prSet presAssocID="{9EA785DE-ABD2-456B-88A3-6B6C086F9A99}" presName="hierRoot2" presStyleCnt="0"/>
      <dgm:spPr/>
    </dgm:pt>
    <dgm:pt modelId="{D047FB94-8DD7-405A-BBB9-4F83E3A70BDE}" type="pres">
      <dgm:prSet presAssocID="{9EA785DE-ABD2-456B-88A3-6B6C086F9A99}" presName="composite2" presStyleCnt="0"/>
      <dgm:spPr/>
    </dgm:pt>
    <dgm:pt modelId="{11DEA637-5135-40C6-861A-FFB1D18900E0}" type="pres">
      <dgm:prSet presAssocID="{9EA785DE-ABD2-456B-88A3-6B6C086F9A99}" presName="background2" presStyleLbl="node2" presStyleIdx="2" presStyleCnt="6"/>
      <dgm:spPr>
        <a:solidFill>
          <a:schemeClr val="accent6">
            <a:lumMod val="75000"/>
          </a:schemeClr>
        </a:solidFill>
      </dgm:spPr>
    </dgm:pt>
    <dgm:pt modelId="{42BAEECB-3BF9-4265-BD18-700FB428781D}" type="pres">
      <dgm:prSet presAssocID="{9EA785DE-ABD2-456B-88A3-6B6C086F9A99}" presName="text2" presStyleLbl="fgAcc2" presStyleIdx="2" presStyleCnt="6">
        <dgm:presLayoutVars>
          <dgm:chPref val="3"/>
        </dgm:presLayoutVars>
      </dgm:prSet>
      <dgm:spPr/>
      <dgm:t>
        <a:bodyPr/>
        <a:lstStyle/>
        <a:p>
          <a:endParaRPr lang="pt-BR"/>
        </a:p>
      </dgm:t>
    </dgm:pt>
    <dgm:pt modelId="{EC1F6C54-AE36-47E4-A816-ECA24BFF9479}" type="pres">
      <dgm:prSet presAssocID="{9EA785DE-ABD2-456B-88A3-6B6C086F9A99}" presName="hierChild3" presStyleCnt="0"/>
      <dgm:spPr/>
    </dgm:pt>
    <dgm:pt modelId="{B9E0F451-A924-456A-B401-8869766A9AE4}" type="pres">
      <dgm:prSet presAssocID="{5ABF16DB-C36E-4298-9AE2-809D238284D5}" presName="Name10" presStyleLbl="parChTrans1D2" presStyleIdx="3" presStyleCnt="6"/>
      <dgm:spPr/>
      <dgm:t>
        <a:bodyPr/>
        <a:lstStyle/>
        <a:p>
          <a:endParaRPr lang="pt-BR"/>
        </a:p>
      </dgm:t>
    </dgm:pt>
    <dgm:pt modelId="{AB3B7DFF-0FF1-420A-8886-2C7EEED6E96A}" type="pres">
      <dgm:prSet presAssocID="{674E1937-C757-4C65-B8AF-0E7BDB2706CF}" presName="hierRoot2" presStyleCnt="0"/>
      <dgm:spPr/>
    </dgm:pt>
    <dgm:pt modelId="{2D8B8DE3-FCC3-435B-862E-A15DACE7F84A}" type="pres">
      <dgm:prSet presAssocID="{674E1937-C757-4C65-B8AF-0E7BDB2706CF}" presName="composite2" presStyleCnt="0"/>
      <dgm:spPr/>
    </dgm:pt>
    <dgm:pt modelId="{988412B5-06B7-4C19-B10B-B98777C02729}" type="pres">
      <dgm:prSet presAssocID="{674E1937-C757-4C65-B8AF-0E7BDB2706CF}" presName="background2" presStyleLbl="node2" presStyleIdx="3" presStyleCnt="6"/>
      <dgm:spPr>
        <a:solidFill>
          <a:schemeClr val="accent6">
            <a:lumMod val="75000"/>
          </a:schemeClr>
        </a:solidFill>
      </dgm:spPr>
    </dgm:pt>
    <dgm:pt modelId="{B780CF2B-33C9-4E95-A9C0-F007B26C6B5A}" type="pres">
      <dgm:prSet presAssocID="{674E1937-C757-4C65-B8AF-0E7BDB2706CF}" presName="text2" presStyleLbl="fgAcc2" presStyleIdx="3" presStyleCnt="6" custLinFactNeighborX="-576" custLinFactNeighborY="2557">
        <dgm:presLayoutVars>
          <dgm:chPref val="3"/>
        </dgm:presLayoutVars>
      </dgm:prSet>
      <dgm:spPr/>
      <dgm:t>
        <a:bodyPr/>
        <a:lstStyle/>
        <a:p>
          <a:endParaRPr lang="pt-BR"/>
        </a:p>
      </dgm:t>
    </dgm:pt>
    <dgm:pt modelId="{910EC693-9CB0-45A9-A7E3-78F61570DF81}" type="pres">
      <dgm:prSet presAssocID="{674E1937-C757-4C65-B8AF-0E7BDB2706CF}" presName="hierChild3" presStyleCnt="0"/>
      <dgm:spPr/>
    </dgm:pt>
    <dgm:pt modelId="{A64603BB-6A1F-439D-BE3A-B8FE95422056}" type="pres">
      <dgm:prSet presAssocID="{881905A2-1875-4D57-A466-411218784AD9}" presName="Name10" presStyleLbl="parChTrans1D2" presStyleIdx="4" presStyleCnt="6"/>
      <dgm:spPr/>
      <dgm:t>
        <a:bodyPr/>
        <a:lstStyle/>
        <a:p>
          <a:endParaRPr lang="pt-BR"/>
        </a:p>
      </dgm:t>
    </dgm:pt>
    <dgm:pt modelId="{66E159F6-9889-4AFB-8D47-67B9AEAE490C}" type="pres">
      <dgm:prSet presAssocID="{9B935549-03E7-4824-B185-8E9568E0AE8C}" presName="hierRoot2" presStyleCnt="0"/>
      <dgm:spPr/>
    </dgm:pt>
    <dgm:pt modelId="{4F0254D6-1023-4857-83D1-236F08D492AA}" type="pres">
      <dgm:prSet presAssocID="{9B935549-03E7-4824-B185-8E9568E0AE8C}" presName="composite2" presStyleCnt="0"/>
      <dgm:spPr/>
    </dgm:pt>
    <dgm:pt modelId="{F860C71D-A4CD-44D6-80D8-44FD39F915B5}" type="pres">
      <dgm:prSet presAssocID="{9B935549-03E7-4824-B185-8E9568E0AE8C}" presName="background2" presStyleLbl="node2" presStyleIdx="4" presStyleCnt="6"/>
      <dgm:spPr>
        <a:solidFill>
          <a:schemeClr val="accent6">
            <a:lumMod val="75000"/>
          </a:schemeClr>
        </a:solidFill>
      </dgm:spPr>
    </dgm:pt>
    <dgm:pt modelId="{97C2A07B-5F1B-4A49-9025-0A5FD348CAB9}" type="pres">
      <dgm:prSet presAssocID="{9B935549-03E7-4824-B185-8E9568E0AE8C}" presName="text2" presStyleLbl="fgAcc2" presStyleIdx="4" presStyleCnt="6">
        <dgm:presLayoutVars>
          <dgm:chPref val="3"/>
        </dgm:presLayoutVars>
      </dgm:prSet>
      <dgm:spPr/>
      <dgm:t>
        <a:bodyPr/>
        <a:lstStyle/>
        <a:p>
          <a:endParaRPr lang="pt-BR"/>
        </a:p>
      </dgm:t>
    </dgm:pt>
    <dgm:pt modelId="{D0B84A58-F149-4EDE-AF61-63350DCA595F}" type="pres">
      <dgm:prSet presAssocID="{9B935549-03E7-4824-B185-8E9568E0AE8C}" presName="hierChild3" presStyleCnt="0"/>
      <dgm:spPr/>
    </dgm:pt>
    <dgm:pt modelId="{6AD3CA20-B221-48C3-8CDD-CBCB1445A2C6}" type="pres">
      <dgm:prSet presAssocID="{BE6D0C8F-1563-408B-8D1A-EF6153F0EE80}" presName="Name10" presStyleLbl="parChTrans1D2" presStyleIdx="5" presStyleCnt="6"/>
      <dgm:spPr/>
      <dgm:t>
        <a:bodyPr/>
        <a:lstStyle/>
        <a:p>
          <a:endParaRPr lang="pt-BR"/>
        </a:p>
      </dgm:t>
    </dgm:pt>
    <dgm:pt modelId="{3BF62280-3714-4253-A6E9-5ED89A8AC3C0}" type="pres">
      <dgm:prSet presAssocID="{92574EC4-8F24-4B7B-BF5B-EEF8892480BD}" presName="hierRoot2" presStyleCnt="0"/>
      <dgm:spPr/>
    </dgm:pt>
    <dgm:pt modelId="{F6DA2580-E0A6-45C9-AC55-C8D835C52F85}" type="pres">
      <dgm:prSet presAssocID="{92574EC4-8F24-4B7B-BF5B-EEF8892480BD}" presName="composite2" presStyleCnt="0"/>
      <dgm:spPr/>
    </dgm:pt>
    <dgm:pt modelId="{87CE440F-D1A6-434A-90FB-0DAB8D46B91B}" type="pres">
      <dgm:prSet presAssocID="{92574EC4-8F24-4B7B-BF5B-EEF8892480BD}" presName="background2" presStyleLbl="node2" presStyleIdx="5" presStyleCnt="6"/>
      <dgm:spPr>
        <a:solidFill>
          <a:schemeClr val="accent6">
            <a:lumMod val="75000"/>
          </a:schemeClr>
        </a:solidFill>
      </dgm:spPr>
    </dgm:pt>
    <dgm:pt modelId="{088E398B-5F26-4031-BAD2-08757D4ACA59}" type="pres">
      <dgm:prSet presAssocID="{92574EC4-8F24-4B7B-BF5B-EEF8892480BD}" presName="text2" presStyleLbl="fgAcc2" presStyleIdx="5" presStyleCnt="6">
        <dgm:presLayoutVars>
          <dgm:chPref val="3"/>
        </dgm:presLayoutVars>
      </dgm:prSet>
      <dgm:spPr/>
      <dgm:t>
        <a:bodyPr/>
        <a:lstStyle/>
        <a:p>
          <a:endParaRPr lang="pt-BR"/>
        </a:p>
      </dgm:t>
    </dgm:pt>
    <dgm:pt modelId="{55511D46-A280-4F3B-9FD3-E0D96DA147FB}" type="pres">
      <dgm:prSet presAssocID="{92574EC4-8F24-4B7B-BF5B-EEF8892480BD}" presName="hierChild3" presStyleCnt="0"/>
      <dgm:spPr/>
    </dgm:pt>
  </dgm:ptLst>
  <dgm:cxnLst>
    <dgm:cxn modelId="{B126C391-3C09-40E0-B8E6-1E174BE8D423}" srcId="{2F1EC270-6FA9-46E5-8307-94710CE16312}" destId="{7A44DDA1-F1D9-4531-B1EB-0DC0B133788B}" srcOrd="0" destOrd="0" parTransId="{72AECA0F-40F7-473F-8330-C7F925B9A7F5}" sibTransId="{CC284D5E-16A9-4127-BE80-7E569E03D837}"/>
    <dgm:cxn modelId="{AE8FC68C-9450-47AC-B480-70461F290065}" type="presOf" srcId="{881905A2-1875-4D57-A466-411218784AD9}" destId="{A64603BB-6A1F-439D-BE3A-B8FE95422056}" srcOrd="0" destOrd="0" presId="urn:microsoft.com/office/officeart/2005/8/layout/hierarchy1"/>
    <dgm:cxn modelId="{5A6DAE02-39D9-4B5C-A950-DACC5DE74C3C}" srcId="{7A44DDA1-F1D9-4531-B1EB-0DC0B133788B}" destId="{9B935549-03E7-4824-B185-8E9568E0AE8C}" srcOrd="4" destOrd="0" parTransId="{881905A2-1875-4D57-A466-411218784AD9}" sibTransId="{E8FFE749-CA5D-4286-A22B-6CA42638ED63}"/>
    <dgm:cxn modelId="{EEB62400-5EA2-4464-B25F-F54DF28FFBB0}" type="presOf" srcId="{DAB294D1-5B40-44D9-94CE-08A8D34E35C1}" destId="{EA8FF8E1-39AE-4711-A8F5-EAA1458CD045}" srcOrd="0" destOrd="0" presId="urn:microsoft.com/office/officeart/2005/8/layout/hierarchy1"/>
    <dgm:cxn modelId="{239E9302-B0E5-4047-B839-E9D35D3C5EBF}" type="presOf" srcId="{DD18983E-B424-4C24-98FE-957BA708AA2D}" destId="{4633E9E6-E2E8-4451-8B2E-60E7C5FE20F0}" srcOrd="0" destOrd="0" presId="urn:microsoft.com/office/officeart/2005/8/layout/hierarchy1"/>
    <dgm:cxn modelId="{5C5D1C43-1DE8-4AEE-A7C7-1643A8956B72}" type="presOf" srcId="{EC4B4624-2F42-4723-807F-B6721C6823E1}" destId="{9E614D9F-7B81-46F5-A8BF-D5957028B0E5}" srcOrd="0" destOrd="0" presId="urn:microsoft.com/office/officeart/2005/8/layout/hierarchy1"/>
    <dgm:cxn modelId="{33EDD10C-28C2-4452-88CE-BA02111E9429}" srcId="{7A44DDA1-F1D9-4531-B1EB-0DC0B133788B}" destId="{DD18983E-B424-4C24-98FE-957BA708AA2D}" srcOrd="0" destOrd="0" parTransId="{EC4B4624-2F42-4723-807F-B6721C6823E1}" sibTransId="{9053F32C-7FAB-4235-A4FE-60559919D789}"/>
    <dgm:cxn modelId="{6AB14941-28B0-4F28-8FF7-CF9D168DF751}" type="presOf" srcId="{92574EC4-8F24-4B7B-BF5B-EEF8892480BD}" destId="{088E398B-5F26-4031-BAD2-08757D4ACA59}" srcOrd="0" destOrd="0" presId="urn:microsoft.com/office/officeart/2005/8/layout/hierarchy1"/>
    <dgm:cxn modelId="{3EB1F18C-FE2A-45A8-8FF7-878C2F18D80A}" type="presOf" srcId="{2F1EC270-6FA9-46E5-8307-94710CE16312}" destId="{78E06FBD-A284-4BA9-A8A5-D978D1583EE0}" srcOrd="0" destOrd="0" presId="urn:microsoft.com/office/officeart/2005/8/layout/hierarchy1"/>
    <dgm:cxn modelId="{7B7ED83C-6398-40BC-945D-E1CBD074F830}" type="presOf" srcId="{9EA785DE-ABD2-456B-88A3-6B6C086F9A99}" destId="{42BAEECB-3BF9-4265-BD18-700FB428781D}" srcOrd="0" destOrd="0" presId="urn:microsoft.com/office/officeart/2005/8/layout/hierarchy1"/>
    <dgm:cxn modelId="{EF49747D-AE4C-40AB-BC44-B7C9AFF4DCF8}" srcId="{7A44DDA1-F1D9-4531-B1EB-0DC0B133788B}" destId="{674E1937-C757-4C65-B8AF-0E7BDB2706CF}" srcOrd="3" destOrd="0" parTransId="{5ABF16DB-C36E-4298-9AE2-809D238284D5}" sibTransId="{632F1DBD-ADD2-45A8-B6D3-ACB6D4FC4626}"/>
    <dgm:cxn modelId="{18DA09CF-7479-42B1-90AF-A330BA703AC9}" srcId="{7A44DDA1-F1D9-4531-B1EB-0DC0B133788B}" destId="{9EA785DE-ABD2-456B-88A3-6B6C086F9A99}" srcOrd="2" destOrd="0" parTransId="{DAB294D1-5B40-44D9-94CE-08A8D34E35C1}" sibTransId="{B1A8EC58-EF0E-4BE3-BC8F-95AE22F5F655}"/>
    <dgm:cxn modelId="{22221167-FAC7-4AA0-8E32-D20346B8ED9C}" type="presOf" srcId="{7A44DDA1-F1D9-4531-B1EB-0DC0B133788B}" destId="{329F3807-1068-48AA-8D06-E1A2B7147FB5}" srcOrd="0" destOrd="0" presId="urn:microsoft.com/office/officeart/2005/8/layout/hierarchy1"/>
    <dgm:cxn modelId="{E30EA6F4-9C3A-4A18-99FA-864ADC97D8C8}" type="presOf" srcId="{BE6D0C8F-1563-408B-8D1A-EF6153F0EE80}" destId="{6AD3CA20-B221-48C3-8CDD-CBCB1445A2C6}" srcOrd="0" destOrd="0" presId="urn:microsoft.com/office/officeart/2005/8/layout/hierarchy1"/>
    <dgm:cxn modelId="{26E1E4C6-076F-4B64-B895-0796C70F29F8}" type="presOf" srcId="{64F9DEC3-D5B1-4593-968E-09B0E92C0906}" destId="{776C3708-C289-42A2-AE87-C0B4E0950BA0}" srcOrd="0" destOrd="0" presId="urn:microsoft.com/office/officeart/2005/8/layout/hierarchy1"/>
    <dgm:cxn modelId="{288449F8-6036-408B-BB57-2013151BDDF9}" srcId="{7A44DDA1-F1D9-4531-B1EB-0DC0B133788B}" destId="{64F9DEC3-D5B1-4593-968E-09B0E92C0906}" srcOrd="1" destOrd="0" parTransId="{86B5D235-5551-4465-89B6-B3F14DB89AB7}" sibTransId="{22B778F0-924D-45CD-A501-1CFAD8D10599}"/>
    <dgm:cxn modelId="{2BC32083-4D0A-436F-8350-B68A43297E93}" type="presOf" srcId="{9B935549-03E7-4824-B185-8E9568E0AE8C}" destId="{97C2A07B-5F1B-4A49-9025-0A5FD348CAB9}" srcOrd="0" destOrd="0" presId="urn:microsoft.com/office/officeart/2005/8/layout/hierarchy1"/>
    <dgm:cxn modelId="{7D58968D-8659-4CBA-BC0A-1305813DC828}" type="presOf" srcId="{5ABF16DB-C36E-4298-9AE2-809D238284D5}" destId="{B9E0F451-A924-456A-B401-8869766A9AE4}" srcOrd="0" destOrd="0" presId="urn:microsoft.com/office/officeart/2005/8/layout/hierarchy1"/>
    <dgm:cxn modelId="{3F236366-6F55-4B81-82C7-2035E29B854F}" srcId="{7A44DDA1-F1D9-4531-B1EB-0DC0B133788B}" destId="{92574EC4-8F24-4B7B-BF5B-EEF8892480BD}" srcOrd="5" destOrd="0" parTransId="{BE6D0C8F-1563-408B-8D1A-EF6153F0EE80}" sibTransId="{271556DD-4345-4212-AEA0-C73670668FC4}"/>
    <dgm:cxn modelId="{6F12979E-796C-4825-86B7-ED077BE528E9}" type="presOf" srcId="{86B5D235-5551-4465-89B6-B3F14DB89AB7}" destId="{A7A85D45-E13B-4113-9AE9-567E783DE636}" srcOrd="0" destOrd="0" presId="urn:microsoft.com/office/officeart/2005/8/layout/hierarchy1"/>
    <dgm:cxn modelId="{E6A28888-1D84-4A59-91B9-79AAC2C3A0BF}" type="presOf" srcId="{674E1937-C757-4C65-B8AF-0E7BDB2706CF}" destId="{B780CF2B-33C9-4E95-A9C0-F007B26C6B5A}" srcOrd="0" destOrd="0" presId="urn:microsoft.com/office/officeart/2005/8/layout/hierarchy1"/>
    <dgm:cxn modelId="{8E98C42B-05D3-412B-A417-2033D38EF7C9}" type="presParOf" srcId="{78E06FBD-A284-4BA9-A8A5-D978D1583EE0}" destId="{A17A700F-3D16-4942-ACF3-D9F32B7151A2}" srcOrd="0" destOrd="0" presId="urn:microsoft.com/office/officeart/2005/8/layout/hierarchy1"/>
    <dgm:cxn modelId="{74336079-B452-47B8-8BDD-B7191A203297}" type="presParOf" srcId="{A17A700F-3D16-4942-ACF3-D9F32B7151A2}" destId="{D8547A72-A95E-4900-B343-AE6165EA9B76}" srcOrd="0" destOrd="0" presId="urn:microsoft.com/office/officeart/2005/8/layout/hierarchy1"/>
    <dgm:cxn modelId="{E9743728-28BA-45A7-AA05-951ADA6C9226}" type="presParOf" srcId="{D8547A72-A95E-4900-B343-AE6165EA9B76}" destId="{7072DAC2-ECAC-4B2A-BD5C-6AC636EF229C}" srcOrd="0" destOrd="0" presId="urn:microsoft.com/office/officeart/2005/8/layout/hierarchy1"/>
    <dgm:cxn modelId="{8741E3A8-5250-4726-9E05-5406E835638D}" type="presParOf" srcId="{D8547A72-A95E-4900-B343-AE6165EA9B76}" destId="{329F3807-1068-48AA-8D06-E1A2B7147FB5}" srcOrd="1" destOrd="0" presId="urn:microsoft.com/office/officeart/2005/8/layout/hierarchy1"/>
    <dgm:cxn modelId="{87B0E8DF-7899-4802-97F1-13B705D8B411}" type="presParOf" srcId="{A17A700F-3D16-4942-ACF3-D9F32B7151A2}" destId="{CDFB5920-9DEE-4D33-B987-1C488EDCF509}" srcOrd="1" destOrd="0" presId="urn:microsoft.com/office/officeart/2005/8/layout/hierarchy1"/>
    <dgm:cxn modelId="{B38788DC-B13B-4BD0-B677-A863D792CD94}" type="presParOf" srcId="{CDFB5920-9DEE-4D33-B987-1C488EDCF509}" destId="{9E614D9F-7B81-46F5-A8BF-D5957028B0E5}" srcOrd="0" destOrd="0" presId="urn:microsoft.com/office/officeart/2005/8/layout/hierarchy1"/>
    <dgm:cxn modelId="{54F20E8F-2221-49A8-8777-2EC6BA4414EE}" type="presParOf" srcId="{CDFB5920-9DEE-4D33-B987-1C488EDCF509}" destId="{EA72927A-E540-4CB1-A1C7-E03170C9C0FB}" srcOrd="1" destOrd="0" presId="urn:microsoft.com/office/officeart/2005/8/layout/hierarchy1"/>
    <dgm:cxn modelId="{06C39F53-5A1A-4B6F-A7F8-1A9E3D903196}" type="presParOf" srcId="{EA72927A-E540-4CB1-A1C7-E03170C9C0FB}" destId="{9EEA3FF4-EC52-49E9-9089-061AE9308EF4}" srcOrd="0" destOrd="0" presId="urn:microsoft.com/office/officeart/2005/8/layout/hierarchy1"/>
    <dgm:cxn modelId="{B93E5469-CB52-41A2-8D3B-5F4AB6BE10DA}" type="presParOf" srcId="{9EEA3FF4-EC52-49E9-9089-061AE9308EF4}" destId="{D4FBD1AB-A803-4A3F-96A8-84AAF5F6BDCB}" srcOrd="0" destOrd="0" presId="urn:microsoft.com/office/officeart/2005/8/layout/hierarchy1"/>
    <dgm:cxn modelId="{7A585F79-F050-49AB-9BD4-8A53ECC201AE}" type="presParOf" srcId="{9EEA3FF4-EC52-49E9-9089-061AE9308EF4}" destId="{4633E9E6-E2E8-4451-8B2E-60E7C5FE20F0}" srcOrd="1" destOrd="0" presId="urn:microsoft.com/office/officeart/2005/8/layout/hierarchy1"/>
    <dgm:cxn modelId="{B5257097-DF01-426E-B8D5-B4FF2488587D}" type="presParOf" srcId="{EA72927A-E540-4CB1-A1C7-E03170C9C0FB}" destId="{4D3C352E-14E2-4C62-A920-FAA3241408EA}" srcOrd="1" destOrd="0" presId="urn:microsoft.com/office/officeart/2005/8/layout/hierarchy1"/>
    <dgm:cxn modelId="{4E3A244F-C23B-46DC-96C7-94FCEE1BB0D9}" type="presParOf" srcId="{CDFB5920-9DEE-4D33-B987-1C488EDCF509}" destId="{A7A85D45-E13B-4113-9AE9-567E783DE636}" srcOrd="2" destOrd="0" presId="urn:microsoft.com/office/officeart/2005/8/layout/hierarchy1"/>
    <dgm:cxn modelId="{2EF1DBB0-1457-4FF4-AAA7-40B409C31D5F}" type="presParOf" srcId="{CDFB5920-9DEE-4D33-B987-1C488EDCF509}" destId="{B9277667-8AB3-4751-B3CF-D8DD83C1671D}" srcOrd="3" destOrd="0" presId="urn:microsoft.com/office/officeart/2005/8/layout/hierarchy1"/>
    <dgm:cxn modelId="{8FD1C76B-7B6A-4393-9766-9324D16FEC50}" type="presParOf" srcId="{B9277667-8AB3-4751-B3CF-D8DD83C1671D}" destId="{39725383-FE0C-491D-9BF3-464E5120830F}" srcOrd="0" destOrd="0" presId="urn:microsoft.com/office/officeart/2005/8/layout/hierarchy1"/>
    <dgm:cxn modelId="{3D066695-169D-4F56-BC23-FF6F6CA573E7}" type="presParOf" srcId="{39725383-FE0C-491D-9BF3-464E5120830F}" destId="{F40A0ED3-3B14-4ABB-AB04-3BBB6A03E7AE}" srcOrd="0" destOrd="0" presId="urn:microsoft.com/office/officeart/2005/8/layout/hierarchy1"/>
    <dgm:cxn modelId="{DD412C52-592E-43C9-9C4E-EFBF4D93496C}" type="presParOf" srcId="{39725383-FE0C-491D-9BF3-464E5120830F}" destId="{776C3708-C289-42A2-AE87-C0B4E0950BA0}" srcOrd="1" destOrd="0" presId="urn:microsoft.com/office/officeart/2005/8/layout/hierarchy1"/>
    <dgm:cxn modelId="{69656750-0290-4D0A-AB4A-2799F330AD55}" type="presParOf" srcId="{B9277667-8AB3-4751-B3CF-D8DD83C1671D}" destId="{A37F998E-7BEA-4B69-A5FD-BC1760FA8BCE}" srcOrd="1" destOrd="0" presId="urn:microsoft.com/office/officeart/2005/8/layout/hierarchy1"/>
    <dgm:cxn modelId="{E2231E97-44C1-49A5-BAD7-29AA7B6CA01D}" type="presParOf" srcId="{CDFB5920-9DEE-4D33-B987-1C488EDCF509}" destId="{EA8FF8E1-39AE-4711-A8F5-EAA1458CD045}" srcOrd="4" destOrd="0" presId="urn:microsoft.com/office/officeart/2005/8/layout/hierarchy1"/>
    <dgm:cxn modelId="{58DC3964-386C-4D0D-A4AA-BD15B60A2867}" type="presParOf" srcId="{CDFB5920-9DEE-4D33-B987-1C488EDCF509}" destId="{43829347-8E3A-48E0-B6E7-2E8DB72BD264}" srcOrd="5" destOrd="0" presId="urn:microsoft.com/office/officeart/2005/8/layout/hierarchy1"/>
    <dgm:cxn modelId="{7DC368BA-21DF-4426-BDED-0B43EC9E431E}" type="presParOf" srcId="{43829347-8E3A-48E0-B6E7-2E8DB72BD264}" destId="{D047FB94-8DD7-405A-BBB9-4F83E3A70BDE}" srcOrd="0" destOrd="0" presId="urn:microsoft.com/office/officeart/2005/8/layout/hierarchy1"/>
    <dgm:cxn modelId="{73E2E39A-E0F9-4CA3-A547-2D1F07A0600A}" type="presParOf" srcId="{D047FB94-8DD7-405A-BBB9-4F83E3A70BDE}" destId="{11DEA637-5135-40C6-861A-FFB1D18900E0}" srcOrd="0" destOrd="0" presId="urn:microsoft.com/office/officeart/2005/8/layout/hierarchy1"/>
    <dgm:cxn modelId="{DF050B47-7E70-400B-95A9-52D09A440EB6}" type="presParOf" srcId="{D047FB94-8DD7-405A-BBB9-4F83E3A70BDE}" destId="{42BAEECB-3BF9-4265-BD18-700FB428781D}" srcOrd="1" destOrd="0" presId="urn:microsoft.com/office/officeart/2005/8/layout/hierarchy1"/>
    <dgm:cxn modelId="{16604071-ACB6-45AE-A24C-4C363A006981}" type="presParOf" srcId="{43829347-8E3A-48E0-B6E7-2E8DB72BD264}" destId="{EC1F6C54-AE36-47E4-A816-ECA24BFF9479}" srcOrd="1" destOrd="0" presId="urn:microsoft.com/office/officeart/2005/8/layout/hierarchy1"/>
    <dgm:cxn modelId="{C1FA4DCD-11C9-424A-849F-2EC5EDD4B70F}" type="presParOf" srcId="{CDFB5920-9DEE-4D33-B987-1C488EDCF509}" destId="{B9E0F451-A924-456A-B401-8869766A9AE4}" srcOrd="6" destOrd="0" presId="urn:microsoft.com/office/officeart/2005/8/layout/hierarchy1"/>
    <dgm:cxn modelId="{2D4D30D0-E900-4D39-A34F-D071B61D7BC4}" type="presParOf" srcId="{CDFB5920-9DEE-4D33-B987-1C488EDCF509}" destId="{AB3B7DFF-0FF1-420A-8886-2C7EEED6E96A}" srcOrd="7" destOrd="0" presId="urn:microsoft.com/office/officeart/2005/8/layout/hierarchy1"/>
    <dgm:cxn modelId="{12AE57B1-F525-439D-AA8E-F3E78D4CB537}" type="presParOf" srcId="{AB3B7DFF-0FF1-420A-8886-2C7EEED6E96A}" destId="{2D8B8DE3-FCC3-435B-862E-A15DACE7F84A}" srcOrd="0" destOrd="0" presId="urn:microsoft.com/office/officeart/2005/8/layout/hierarchy1"/>
    <dgm:cxn modelId="{95F30E10-AA71-4E8C-BA7E-9E879B890261}" type="presParOf" srcId="{2D8B8DE3-FCC3-435B-862E-A15DACE7F84A}" destId="{988412B5-06B7-4C19-B10B-B98777C02729}" srcOrd="0" destOrd="0" presId="urn:microsoft.com/office/officeart/2005/8/layout/hierarchy1"/>
    <dgm:cxn modelId="{F28E1895-F63D-4BA5-A55A-0C333D5ED357}" type="presParOf" srcId="{2D8B8DE3-FCC3-435B-862E-A15DACE7F84A}" destId="{B780CF2B-33C9-4E95-A9C0-F007B26C6B5A}" srcOrd="1" destOrd="0" presId="urn:microsoft.com/office/officeart/2005/8/layout/hierarchy1"/>
    <dgm:cxn modelId="{3A1414FB-CE8A-480F-8723-A243AF8A6523}" type="presParOf" srcId="{AB3B7DFF-0FF1-420A-8886-2C7EEED6E96A}" destId="{910EC693-9CB0-45A9-A7E3-78F61570DF81}" srcOrd="1" destOrd="0" presId="urn:microsoft.com/office/officeart/2005/8/layout/hierarchy1"/>
    <dgm:cxn modelId="{3166796A-2950-4ADE-BA84-75B8474B01A9}" type="presParOf" srcId="{CDFB5920-9DEE-4D33-B987-1C488EDCF509}" destId="{A64603BB-6A1F-439D-BE3A-B8FE95422056}" srcOrd="8" destOrd="0" presId="urn:microsoft.com/office/officeart/2005/8/layout/hierarchy1"/>
    <dgm:cxn modelId="{8BF926BD-01FF-4D50-95CB-D03137199CD8}" type="presParOf" srcId="{CDFB5920-9DEE-4D33-B987-1C488EDCF509}" destId="{66E159F6-9889-4AFB-8D47-67B9AEAE490C}" srcOrd="9" destOrd="0" presId="urn:microsoft.com/office/officeart/2005/8/layout/hierarchy1"/>
    <dgm:cxn modelId="{B2E9E62C-BFD8-4462-9DB8-FF7AE9177119}" type="presParOf" srcId="{66E159F6-9889-4AFB-8D47-67B9AEAE490C}" destId="{4F0254D6-1023-4857-83D1-236F08D492AA}" srcOrd="0" destOrd="0" presId="urn:microsoft.com/office/officeart/2005/8/layout/hierarchy1"/>
    <dgm:cxn modelId="{2B6365DF-D0FE-40F5-A4AA-C8A4F3012021}" type="presParOf" srcId="{4F0254D6-1023-4857-83D1-236F08D492AA}" destId="{F860C71D-A4CD-44D6-80D8-44FD39F915B5}" srcOrd="0" destOrd="0" presId="urn:microsoft.com/office/officeart/2005/8/layout/hierarchy1"/>
    <dgm:cxn modelId="{85C1FF72-74CD-41C6-AB04-E9B5D589B281}" type="presParOf" srcId="{4F0254D6-1023-4857-83D1-236F08D492AA}" destId="{97C2A07B-5F1B-4A49-9025-0A5FD348CAB9}" srcOrd="1" destOrd="0" presId="urn:microsoft.com/office/officeart/2005/8/layout/hierarchy1"/>
    <dgm:cxn modelId="{C3FC9B72-B1BC-4C8D-B1AA-311926C4EF7D}" type="presParOf" srcId="{66E159F6-9889-4AFB-8D47-67B9AEAE490C}" destId="{D0B84A58-F149-4EDE-AF61-63350DCA595F}" srcOrd="1" destOrd="0" presId="urn:microsoft.com/office/officeart/2005/8/layout/hierarchy1"/>
    <dgm:cxn modelId="{DCEC36DB-FCFE-4265-9555-3A78FF9A6C01}" type="presParOf" srcId="{CDFB5920-9DEE-4D33-B987-1C488EDCF509}" destId="{6AD3CA20-B221-48C3-8CDD-CBCB1445A2C6}" srcOrd="10" destOrd="0" presId="urn:microsoft.com/office/officeart/2005/8/layout/hierarchy1"/>
    <dgm:cxn modelId="{3819D57C-2042-479B-AC58-0C43416579FF}" type="presParOf" srcId="{CDFB5920-9DEE-4D33-B987-1C488EDCF509}" destId="{3BF62280-3714-4253-A6E9-5ED89A8AC3C0}" srcOrd="11" destOrd="0" presId="urn:microsoft.com/office/officeart/2005/8/layout/hierarchy1"/>
    <dgm:cxn modelId="{266B7D54-7BA4-42BB-AD87-05FAB827D391}" type="presParOf" srcId="{3BF62280-3714-4253-A6E9-5ED89A8AC3C0}" destId="{F6DA2580-E0A6-45C9-AC55-C8D835C52F85}" srcOrd="0" destOrd="0" presId="urn:microsoft.com/office/officeart/2005/8/layout/hierarchy1"/>
    <dgm:cxn modelId="{3F08EFEA-9422-49E3-9041-A53FCF5B1F95}" type="presParOf" srcId="{F6DA2580-E0A6-45C9-AC55-C8D835C52F85}" destId="{87CE440F-D1A6-434A-90FB-0DAB8D46B91B}" srcOrd="0" destOrd="0" presId="urn:microsoft.com/office/officeart/2005/8/layout/hierarchy1"/>
    <dgm:cxn modelId="{222BFF1F-A11C-4D16-8966-39EFF556C618}" type="presParOf" srcId="{F6DA2580-E0A6-45C9-AC55-C8D835C52F85}" destId="{088E398B-5F26-4031-BAD2-08757D4ACA59}" srcOrd="1" destOrd="0" presId="urn:microsoft.com/office/officeart/2005/8/layout/hierarchy1"/>
    <dgm:cxn modelId="{F0BF8893-A0D8-41AC-ABCD-8011D5742813}" type="presParOf" srcId="{3BF62280-3714-4253-A6E9-5ED89A8AC3C0}" destId="{55511D46-A280-4F3B-9FD3-E0D96DA147FB}"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B6E480-AD33-47A8-A3F3-F4C2A74BEC36}" type="doc">
      <dgm:prSet loTypeId="urn:microsoft.com/office/officeart/2005/8/layout/process2" loCatId="process" qsTypeId="urn:microsoft.com/office/officeart/2005/8/quickstyle/simple1" qsCatId="simple" csTypeId="urn:microsoft.com/office/officeart/2005/8/colors/accent1_2" csCatId="accent1" phldr="1"/>
      <dgm:spPr/>
    </dgm:pt>
    <dgm:pt modelId="{3CAAF782-62E5-4236-A46D-A591F0CD8AD0}">
      <dgm:prSet phldrT="[Texto]" custT="1"/>
      <dgm:spPr>
        <a:solidFill>
          <a:schemeClr val="bg1">
            <a:lumMod val="75000"/>
          </a:schemeClr>
        </a:solidFill>
      </dgm:spPr>
      <dgm:t>
        <a:bodyPr/>
        <a:lstStyle/>
        <a:p>
          <a:r>
            <a:rPr lang="pt-BR" sz="2800" dirty="0">
              <a:solidFill>
                <a:schemeClr val="tx1"/>
              </a:solidFill>
            </a:rPr>
            <a:t>Análise e avaliação da proposta</a:t>
          </a:r>
        </a:p>
      </dgm:t>
    </dgm:pt>
    <dgm:pt modelId="{2A77B1BD-ABF9-430D-892D-62881D510B59}" type="parTrans" cxnId="{E639E6E5-3FD8-46EC-BE2B-32B2E33438F0}">
      <dgm:prSet/>
      <dgm:spPr/>
      <dgm:t>
        <a:bodyPr/>
        <a:lstStyle/>
        <a:p>
          <a:endParaRPr lang="pt-BR" sz="2800"/>
        </a:p>
      </dgm:t>
    </dgm:pt>
    <dgm:pt modelId="{EEFDB5A1-1D52-4719-9BB7-23DB590CAD48}" type="sibTrans" cxnId="{E639E6E5-3FD8-46EC-BE2B-32B2E33438F0}">
      <dgm:prSet custT="1"/>
      <dgm:spPr>
        <a:solidFill>
          <a:srgbClr val="FFCC2A"/>
        </a:solidFill>
        <a:ln>
          <a:solidFill>
            <a:schemeClr val="bg1"/>
          </a:solidFill>
        </a:ln>
      </dgm:spPr>
      <dgm:t>
        <a:bodyPr/>
        <a:lstStyle/>
        <a:p>
          <a:endParaRPr lang="pt-BR" sz="2800"/>
        </a:p>
      </dgm:t>
    </dgm:pt>
    <dgm:pt modelId="{958FB0F5-ABD9-497E-9F2E-A12EDC6DF125}">
      <dgm:prSet phldrT="[Texto]" custT="1"/>
      <dgm:spPr>
        <a:solidFill>
          <a:schemeClr val="bg1">
            <a:lumMod val="75000"/>
          </a:schemeClr>
        </a:solidFill>
      </dgm:spPr>
      <dgm:t>
        <a:bodyPr/>
        <a:lstStyle/>
        <a:p>
          <a:r>
            <a:rPr lang="pt-BR" sz="2800" dirty="0">
              <a:solidFill>
                <a:schemeClr val="tx1"/>
              </a:solidFill>
            </a:rPr>
            <a:t>Desclassificação das propostas</a:t>
          </a:r>
        </a:p>
      </dgm:t>
    </dgm:pt>
    <dgm:pt modelId="{5FEE0929-68EF-4C2A-AF6F-C6595C2C8B74}" type="parTrans" cxnId="{FB038AD3-43C3-4748-96C5-2A9B13DA134C}">
      <dgm:prSet/>
      <dgm:spPr/>
      <dgm:t>
        <a:bodyPr/>
        <a:lstStyle/>
        <a:p>
          <a:endParaRPr lang="pt-BR" sz="2800"/>
        </a:p>
      </dgm:t>
    </dgm:pt>
    <dgm:pt modelId="{870B0511-7FA4-4F6B-9402-5093235CA2E5}" type="sibTrans" cxnId="{FB038AD3-43C3-4748-96C5-2A9B13DA134C}">
      <dgm:prSet custT="1"/>
      <dgm:spPr>
        <a:solidFill>
          <a:srgbClr val="FFCC2A"/>
        </a:solidFill>
        <a:ln>
          <a:solidFill>
            <a:schemeClr val="bg1"/>
          </a:solidFill>
        </a:ln>
      </dgm:spPr>
      <dgm:t>
        <a:bodyPr/>
        <a:lstStyle/>
        <a:p>
          <a:endParaRPr lang="pt-BR" sz="2800"/>
        </a:p>
      </dgm:t>
    </dgm:pt>
    <dgm:pt modelId="{1A3C08AB-0957-4E11-A0F9-0D0935F76C19}">
      <dgm:prSet phldrT="[Texto]" custT="1"/>
      <dgm:spPr>
        <a:solidFill>
          <a:schemeClr val="bg1">
            <a:lumMod val="75000"/>
          </a:schemeClr>
        </a:solidFill>
        <a:ln>
          <a:solidFill>
            <a:schemeClr val="bg1">
              <a:lumMod val="85000"/>
            </a:schemeClr>
          </a:solidFill>
        </a:ln>
      </dgm:spPr>
      <dgm:t>
        <a:bodyPr/>
        <a:lstStyle/>
        <a:p>
          <a:r>
            <a:rPr lang="pt-BR" sz="2800" dirty="0">
              <a:solidFill>
                <a:schemeClr val="tx1"/>
              </a:solidFill>
            </a:rPr>
            <a:t>Critérios de desempate</a:t>
          </a:r>
        </a:p>
      </dgm:t>
    </dgm:pt>
    <dgm:pt modelId="{C721C8E6-2A99-4AB9-8BE6-398039955AC7}" type="parTrans" cxnId="{B746D4CA-E00A-4ADC-BFA1-88A19D82AEFA}">
      <dgm:prSet/>
      <dgm:spPr/>
      <dgm:t>
        <a:bodyPr/>
        <a:lstStyle/>
        <a:p>
          <a:endParaRPr lang="pt-BR" sz="2800"/>
        </a:p>
      </dgm:t>
    </dgm:pt>
    <dgm:pt modelId="{860DDE0C-2E52-4FB9-AE29-B387F0788CA7}" type="sibTrans" cxnId="{B746D4CA-E00A-4ADC-BFA1-88A19D82AEFA}">
      <dgm:prSet custT="1"/>
      <dgm:spPr>
        <a:solidFill>
          <a:srgbClr val="FFCC2A"/>
        </a:solidFill>
        <a:ln>
          <a:solidFill>
            <a:schemeClr val="bg1"/>
          </a:solidFill>
        </a:ln>
      </dgm:spPr>
      <dgm:t>
        <a:bodyPr/>
        <a:lstStyle/>
        <a:p>
          <a:endParaRPr lang="pt-BR" sz="2800"/>
        </a:p>
      </dgm:t>
    </dgm:pt>
    <dgm:pt modelId="{59A4923C-ABD8-4862-92E1-E6C60A636179}">
      <dgm:prSet custT="1"/>
      <dgm:spPr>
        <a:solidFill>
          <a:schemeClr val="bg1">
            <a:lumMod val="75000"/>
          </a:schemeClr>
        </a:solidFill>
      </dgm:spPr>
      <dgm:t>
        <a:bodyPr/>
        <a:lstStyle/>
        <a:p>
          <a:r>
            <a:rPr lang="pt-BR" sz="2800" dirty="0">
              <a:solidFill>
                <a:schemeClr val="tx1"/>
              </a:solidFill>
            </a:rPr>
            <a:t>Negociação com o 1° colocado</a:t>
          </a:r>
        </a:p>
      </dgm:t>
    </dgm:pt>
    <dgm:pt modelId="{6039F884-99EB-4331-A195-7C476C1D90B8}" type="parTrans" cxnId="{2A4532F9-D6F2-4D13-A056-55FAE83AD583}">
      <dgm:prSet/>
      <dgm:spPr/>
      <dgm:t>
        <a:bodyPr/>
        <a:lstStyle/>
        <a:p>
          <a:endParaRPr lang="pt-BR" sz="2800"/>
        </a:p>
      </dgm:t>
    </dgm:pt>
    <dgm:pt modelId="{9E95311A-D695-42DF-AD32-3EBF26A26AD6}" type="sibTrans" cxnId="{2A4532F9-D6F2-4D13-A056-55FAE83AD583}">
      <dgm:prSet/>
      <dgm:spPr/>
      <dgm:t>
        <a:bodyPr/>
        <a:lstStyle/>
        <a:p>
          <a:endParaRPr lang="pt-BR" sz="2800"/>
        </a:p>
      </dgm:t>
    </dgm:pt>
    <dgm:pt modelId="{F971B944-9E20-44A4-8D29-F49F77301805}" type="pres">
      <dgm:prSet presAssocID="{0BB6E480-AD33-47A8-A3F3-F4C2A74BEC36}" presName="linearFlow" presStyleCnt="0">
        <dgm:presLayoutVars>
          <dgm:resizeHandles val="exact"/>
        </dgm:presLayoutVars>
      </dgm:prSet>
      <dgm:spPr/>
    </dgm:pt>
    <dgm:pt modelId="{0A69465A-E54C-4770-9D12-929AC66F4622}" type="pres">
      <dgm:prSet presAssocID="{3CAAF782-62E5-4236-A46D-A591F0CD8AD0}" presName="node" presStyleLbl="node1" presStyleIdx="0" presStyleCnt="4" custAng="0" custLinFactNeighborX="1752">
        <dgm:presLayoutVars>
          <dgm:bulletEnabled val="1"/>
        </dgm:presLayoutVars>
      </dgm:prSet>
      <dgm:spPr/>
      <dgm:t>
        <a:bodyPr/>
        <a:lstStyle/>
        <a:p>
          <a:endParaRPr lang="pt-BR"/>
        </a:p>
      </dgm:t>
    </dgm:pt>
    <dgm:pt modelId="{4D582157-1272-439F-9DCC-707BECDA1B10}" type="pres">
      <dgm:prSet presAssocID="{EEFDB5A1-1D52-4719-9BB7-23DB590CAD48}" presName="sibTrans" presStyleLbl="sibTrans2D1" presStyleIdx="0" presStyleCnt="3" custAng="21494632"/>
      <dgm:spPr/>
      <dgm:t>
        <a:bodyPr/>
        <a:lstStyle/>
        <a:p>
          <a:endParaRPr lang="pt-BR"/>
        </a:p>
      </dgm:t>
    </dgm:pt>
    <dgm:pt modelId="{CF5A5640-6FBD-477A-AEA7-AFDD6ED5880A}" type="pres">
      <dgm:prSet presAssocID="{EEFDB5A1-1D52-4719-9BB7-23DB590CAD48}" presName="connectorText" presStyleLbl="sibTrans2D1" presStyleIdx="0" presStyleCnt="3"/>
      <dgm:spPr/>
      <dgm:t>
        <a:bodyPr/>
        <a:lstStyle/>
        <a:p>
          <a:endParaRPr lang="pt-BR"/>
        </a:p>
      </dgm:t>
    </dgm:pt>
    <dgm:pt modelId="{D83449F7-73B5-449E-BDB3-236287157954}" type="pres">
      <dgm:prSet presAssocID="{958FB0F5-ABD9-497E-9F2E-A12EDC6DF125}" presName="node" presStyleLbl="node1" presStyleIdx="1" presStyleCnt="4">
        <dgm:presLayoutVars>
          <dgm:bulletEnabled val="1"/>
        </dgm:presLayoutVars>
      </dgm:prSet>
      <dgm:spPr/>
      <dgm:t>
        <a:bodyPr/>
        <a:lstStyle/>
        <a:p>
          <a:endParaRPr lang="pt-BR"/>
        </a:p>
      </dgm:t>
    </dgm:pt>
    <dgm:pt modelId="{24B53C2F-86A9-4B57-9913-8DA17847D559}" type="pres">
      <dgm:prSet presAssocID="{870B0511-7FA4-4F6B-9402-5093235CA2E5}" presName="sibTrans" presStyleLbl="sibTrans2D1" presStyleIdx="1" presStyleCnt="3"/>
      <dgm:spPr/>
      <dgm:t>
        <a:bodyPr/>
        <a:lstStyle/>
        <a:p>
          <a:endParaRPr lang="pt-BR"/>
        </a:p>
      </dgm:t>
    </dgm:pt>
    <dgm:pt modelId="{9F8BA9D6-ADA5-489E-A319-1F4771A95724}" type="pres">
      <dgm:prSet presAssocID="{870B0511-7FA4-4F6B-9402-5093235CA2E5}" presName="connectorText" presStyleLbl="sibTrans2D1" presStyleIdx="1" presStyleCnt="3"/>
      <dgm:spPr/>
      <dgm:t>
        <a:bodyPr/>
        <a:lstStyle/>
        <a:p>
          <a:endParaRPr lang="pt-BR"/>
        </a:p>
      </dgm:t>
    </dgm:pt>
    <dgm:pt modelId="{13885C72-0612-41F2-8896-A34F6EDDDA77}" type="pres">
      <dgm:prSet presAssocID="{1A3C08AB-0957-4E11-A0F9-0D0935F76C19}" presName="node" presStyleLbl="node1" presStyleIdx="2" presStyleCnt="4">
        <dgm:presLayoutVars>
          <dgm:bulletEnabled val="1"/>
        </dgm:presLayoutVars>
      </dgm:prSet>
      <dgm:spPr/>
      <dgm:t>
        <a:bodyPr/>
        <a:lstStyle/>
        <a:p>
          <a:endParaRPr lang="pt-BR"/>
        </a:p>
      </dgm:t>
    </dgm:pt>
    <dgm:pt modelId="{97B00A81-60E8-442D-8335-BFD58A68882D}" type="pres">
      <dgm:prSet presAssocID="{860DDE0C-2E52-4FB9-AE29-B387F0788CA7}" presName="sibTrans" presStyleLbl="sibTrans2D1" presStyleIdx="2" presStyleCnt="3"/>
      <dgm:spPr/>
      <dgm:t>
        <a:bodyPr/>
        <a:lstStyle/>
        <a:p>
          <a:endParaRPr lang="pt-BR"/>
        </a:p>
      </dgm:t>
    </dgm:pt>
    <dgm:pt modelId="{A56F9FCD-DCC5-4C1B-B11E-E5676262BC26}" type="pres">
      <dgm:prSet presAssocID="{860DDE0C-2E52-4FB9-AE29-B387F0788CA7}" presName="connectorText" presStyleLbl="sibTrans2D1" presStyleIdx="2" presStyleCnt="3"/>
      <dgm:spPr/>
      <dgm:t>
        <a:bodyPr/>
        <a:lstStyle/>
        <a:p>
          <a:endParaRPr lang="pt-BR"/>
        </a:p>
      </dgm:t>
    </dgm:pt>
    <dgm:pt modelId="{1AB43AB8-60DC-401A-8674-8E6B38EDC350}" type="pres">
      <dgm:prSet presAssocID="{59A4923C-ABD8-4862-92E1-E6C60A636179}" presName="node" presStyleLbl="node1" presStyleIdx="3" presStyleCnt="4">
        <dgm:presLayoutVars>
          <dgm:bulletEnabled val="1"/>
        </dgm:presLayoutVars>
      </dgm:prSet>
      <dgm:spPr/>
      <dgm:t>
        <a:bodyPr/>
        <a:lstStyle/>
        <a:p>
          <a:endParaRPr lang="pt-BR"/>
        </a:p>
      </dgm:t>
    </dgm:pt>
  </dgm:ptLst>
  <dgm:cxnLst>
    <dgm:cxn modelId="{FB038AD3-43C3-4748-96C5-2A9B13DA134C}" srcId="{0BB6E480-AD33-47A8-A3F3-F4C2A74BEC36}" destId="{958FB0F5-ABD9-497E-9F2E-A12EDC6DF125}" srcOrd="1" destOrd="0" parTransId="{5FEE0929-68EF-4C2A-AF6F-C6595C2C8B74}" sibTransId="{870B0511-7FA4-4F6B-9402-5093235CA2E5}"/>
    <dgm:cxn modelId="{2A4532F9-D6F2-4D13-A056-55FAE83AD583}" srcId="{0BB6E480-AD33-47A8-A3F3-F4C2A74BEC36}" destId="{59A4923C-ABD8-4862-92E1-E6C60A636179}" srcOrd="3" destOrd="0" parTransId="{6039F884-99EB-4331-A195-7C476C1D90B8}" sibTransId="{9E95311A-D695-42DF-AD32-3EBF26A26AD6}"/>
    <dgm:cxn modelId="{675B02D3-CFC0-4240-A2B1-4219D33232F4}" type="presOf" srcId="{EEFDB5A1-1D52-4719-9BB7-23DB590CAD48}" destId="{4D582157-1272-439F-9DCC-707BECDA1B10}" srcOrd="0" destOrd="0" presId="urn:microsoft.com/office/officeart/2005/8/layout/process2"/>
    <dgm:cxn modelId="{E639E6E5-3FD8-46EC-BE2B-32B2E33438F0}" srcId="{0BB6E480-AD33-47A8-A3F3-F4C2A74BEC36}" destId="{3CAAF782-62E5-4236-A46D-A591F0CD8AD0}" srcOrd="0" destOrd="0" parTransId="{2A77B1BD-ABF9-430D-892D-62881D510B59}" sibTransId="{EEFDB5A1-1D52-4719-9BB7-23DB590CAD48}"/>
    <dgm:cxn modelId="{A5483BAA-48E1-48E3-8851-234C9CFD8C4D}" type="presOf" srcId="{958FB0F5-ABD9-497E-9F2E-A12EDC6DF125}" destId="{D83449F7-73B5-449E-BDB3-236287157954}" srcOrd="0" destOrd="0" presId="urn:microsoft.com/office/officeart/2005/8/layout/process2"/>
    <dgm:cxn modelId="{3798C56B-6C0D-46AB-A9D5-C716143BD1CB}" type="presOf" srcId="{1A3C08AB-0957-4E11-A0F9-0D0935F76C19}" destId="{13885C72-0612-41F2-8896-A34F6EDDDA77}" srcOrd="0" destOrd="0" presId="urn:microsoft.com/office/officeart/2005/8/layout/process2"/>
    <dgm:cxn modelId="{D71867A5-A7A4-4356-B24C-059079443DB1}" type="presOf" srcId="{870B0511-7FA4-4F6B-9402-5093235CA2E5}" destId="{9F8BA9D6-ADA5-489E-A319-1F4771A95724}" srcOrd="1" destOrd="0" presId="urn:microsoft.com/office/officeart/2005/8/layout/process2"/>
    <dgm:cxn modelId="{B746D4CA-E00A-4ADC-BFA1-88A19D82AEFA}" srcId="{0BB6E480-AD33-47A8-A3F3-F4C2A74BEC36}" destId="{1A3C08AB-0957-4E11-A0F9-0D0935F76C19}" srcOrd="2" destOrd="0" parTransId="{C721C8E6-2A99-4AB9-8BE6-398039955AC7}" sibTransId="{860DDE0C-2E52-4FB9-AE29-B387F0788CA7}"/>
    <dgm:cxn modelId="{EF6BD5A5-213D-4BFE-B865-96FDFCA48841}" type="presOf" srcId="{59A4923C-ABD8-4862-92E1-E6C60A636179}" destId="{1AB43AB8-60DC-401A-8674-8E6B38EDC350}" srcOrd="0" destOrd="0" presId="urn:microsoft.com/office/officeart/2005/8/layout/process2"/>
    <dgm:cxn modelId="{00339546-57F5-4C68-9F59-F69DB07703BD}" type="presOf" srcId="{870B0511-7FA4-4F6B-9402-5093235CA2E5}" destId="{24B53C2F-86A9-4B57-9913-8DA17847D559}" srcOrd="0" destOrd="0" presId="urn:microsoft.com/office/officeart/2005/8/layout/process2"/>
    <dgm:cxn modelId="{A9EA6FC1-DF17-41F5-8DF5-7BBFD0B99015}" type="presOf" srcId="{3CAAF782-62E5-4236-A46D-A591F0CD8AD0}" destId="{0A69465A-E54C-4770-9D12-929AC66F4622}" srcOrd="0" destOrd="0" presId="urn:microsoft.com/office/officeart/2005/8/layout/process2"/>
    <dgm:cxn modelId="{02DE69E4-EAE3-443F-AB7F-3BE787B6B4AD}" type="presOf" srcId="{0BB6E480-AD33-47A8-A3F3-F4C2A74BEC36}" destId="{F971B944-9E20-44A4-8D29-F49F77301805}" srcOrd="0" destOrd="0" presId="urn:microsoft.com/office/officeart/2005/8/layout/process2"/>
    <dgm:cxn modelId="{BF45BCF5-569C-4574-9C52-BC4F4088C9F0}" type="presOf" srcId="{860DDE0C-2E52-4FB9-AE29-B387F0788CA7}" destId="{97B00A81-60E8-442D-8335-BFD58A68882D}" srcOrd="0" destOrd="0" presId="urn:microsoft.com/office/officeart/2005/8/layout/process2"/>
    <dgm:cxn modelId="{CAD575AE-685E-48C5-AA1C-7ED0967FA5B1}" type="presOf" srcId="{860DDE0C-2E52-4FB9-AE29-B387F0788CA7}" destId="{A56F9FCD-DCC5-4C1B-B11E-E5676262BC26}" srcOrd="1" destOrd="0" presId="urn:microsoft.com/office/officeart/2005/8/layout/process2"/>
    <dgm:cxn modelId="{AE23F6EB-78D9-4C99-9720-7733B2689743}" type="presOf" srcId="{EEFDB5A1-1D52-4719-9BB7-23DB590CAD48}" destId="{CF5A5640-6FBD-477A-AEA7-AFDD6ED5880A}" srcOrd="1" destOrd="0" presId="urn:microsoft.com/office/officeart/2005/8/layout/process2"/>
    <dgm:cxn modelId="{A7F58075-0EFB-4870-BF14-3B275E92831D}" type="presParOf" srcId="{F971B944-9E20-44A4-8D29-F49F77301805}" destId="{0A69465A-E54C-4770-9D12-929AC66F4622}" srcOrd="0" destOrd="0" presId="urn:microsoft.com/office/officeart/2005/8/layout/process2"/>
    <dgm:cxn modelId="{1EA99387-B438-4BFF-9C8D-CE5397F9D9D5}" type="presParOf" srcId="{F971B944-9E20-44A4-8D29-F49F77301805}" destId="{4D582157-1272-439F-9DCC-707BECDA1B10}" srcOrd="1" destOrd="0" presId="urn:microsoft.com/office/officeart/2005/8/layout/process2"/>
    <dgm:cxn modelId="{5FBCF0D7-0581-41ED-9C68-655C406FA283}" type="presParOf" srcId="{4D582157-1272-439F-9DCC-707BECDA1B10}" destId="{CF5A5640-6FBD-477A-AEA7-AFDD6ED5880A}" srcOrd="0" destOrd="0" presId="urn:microsoft.com/office/officeart/2005/8/layout/process2"/>
    <dgm:cxn modelId="{A5694287-4551-4BA3-94E1-53CE4A0A3D71}" type="presParOf" srcId="{F971B944-9E20-44A4-8D29-F49F77301805}" destId="{D83449F7-73B5-449E-BDB3-236287157954}" srcOrd="2" destOrd="0" presId="urn:microsoft.com/office/officeart/2005/8/layout/process2"/>
    <dgm:cxn modelId="{32AE7562-532A-4F05-BB70-995F67FCB4C5}" type="presParOf" srcId="{F971B944-9E20-44A4-8D29-F49F77301805}" destId="{24B53C2F-86A9-4B57-9913-8DA17847D559}" srcOrd="3" destOrd="0" presId="urn:microsoft.com/office/officeart/2005/8/layout/process2"/>
    <dgm:cxn modelId="{F1D69F25-F3E2-4355-8F9B-80DF7BCE0859}" type="presParOf" srcId="{24B53C2F-86A9-4B57-9913-8DA17847D559}" destId="{9F8BA9D6-ADA5-489E-A319-1F4771A95724}" srcOrd="0" destOrd="0" presId="urn:microsoft.com/office/officeart/2005/8/layout/process2"/>
    <dgm:cxn modelId="{E0EEDE77-98E7-4366-90E8-00CB3C5933D2}" type="presParOf" srcId="{F971B944-9E20-44A4-8D29-F49F77301805}" destId="{13885C72-0612-41F2-8896-A34F6EDDDA77}" srcOrd="4" destOrd="0" presId="urn:microsoft.com/office/officeart/2005/8/layout/process2"/>
    <dgm:cxn modelId="{A36B2D03-C8C8-4518-8EF8-A8A262E44ED1}" type="presParOf" srcId="{F971B944-9E20-44A4-8D29-F49F77301805}" destId="{97B00A81-60E8-442D-8335-BFD58A68882D}" srcOrd="5" destOrd="0" presId="urn:microsoft.com/office/officeart/2005/8/layout/process2"/>
    <dgm:cxn modelId="{1B34CFDC-7CD8-4B06-84F6-932E8054C1EC}" type="presParOf" srcId="{97B00A81-60E8-442D-8335-BFD58A68882D}" destId="{A56F9FCD-DCC5-4C1B-B11E-E5676262BC26}" srcOrd="0" destOrd="0" presId="urn:microsoft.com/office/officeart/2005/8/layout/process2"/>
    <dgm:cxn modelId="{162E8CFF-ADBC-4A42-919F-510FB2A1D810}" type="presParOf" srcId="{F971B944-9E20-44A4-8D29-F49F77301805}" destId="{1AB43AB8-60DC-401A-8674-8E6B38EDC350}" srcOrd="6"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D6E89D-A666-40F3-93FF-8F36EC44230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4692CE88-06FC-4207-9BCE-657FF62E6710}">
      <dgm:prSet custT="1"/>
      <dgm:spPr>
        <a:solidFill>
          <a:schemeClr val="bg1">
            <a:lumMod val="75000"/>
          </a:schemeClr>
        </a:solidFill>
        <a:ln>
          <a:solidFill>
            <a:srgbClr val="FC9B0C"/>
          </a:solidFill>
        </a:ln>
      </dgm:spPr>
      <dgm:t>
        <a:bodyPr/>
        <a:lstStyle/>
        <a:p>
          <a:pPr rtl="0"/>
          <a:r>
            <a:rPr lang="pt-BR" sz="2200" i="0" baseline="0" dirty="0">
              <a:solidFill>
                <a:schemeClr val="tx1"/>
              </a:solidFill>
            </a:rPr>
            <a:t>Contiverem vícios insanáveis </a:t>
          </a:r>
          <a:endParaRPr lang="pt-BR" sz="2200" dirty="0">
            <a:solidFill>
              <a:schemeClr val="tx1"/>
            </a:solidFill>
          </a:endParaRPr>
        </a:p>
      </dgm:t>
    </dgm:pt>
    <dgm:pt modelId="{C4BE7314-5484-40EB-914A-C087A225E4C6}" type="parTrans" cxnId="{C8E6DBF8-CA81-4747-B040-ADD8ED709F79}">
      <dgm:prSet/>
      <dgm:spPr/>
      <dgm:t>
        <a:bodyPr/>
        <a:lstStyle/>
        <a:p>
          <a:endParaRPr lang="pt-BR"/>
        </a:p>
      </dgm:t>
    </dgm:pt>
    <dgm:pt modelId="{60812E57-C7C8-4650-B239-5F74F70B9715}" type="sibTrans" cxnId="{C8E6DBF8-CA81-4747-B040-ADD8ED709F79}">
      <dgm:prSet/>
      <dgm:spPr>
        <a:solidFill>
          <a:srgbClr val="FFCC00"/>
        </a:solidFill>
      </dgm:spPr>
      <dgm:t>
        <a:bodyPr/>
        <a:lstStyle/>
        <a:p>
          <a:endParaRPr lang="pt-BR"/>
        </a:p>
      </dgm:t>
    </dgm:pt>
    <dgm:pt modelId="{DF6FF9DC-FD82-4876-9C05-68A98A379250}">
      <dgm:prSet custT="1"/>
      <dgm:spPr>
        <a:solidFill>
          <a:schemeClr val="bg1">
            <a:lumMod val="75000"/>
          </a:schemeClr>
        </a:solidFill>
        <a:ln>
          <a:solidFill>
            <a:srgbClr val="FFC000"/>
          </a:solidFill>
        </a:ln>
      </dgm:spPr>
      <dgm:t>
        <a:bodyPr/>
        <a:lstStyle/>
        <a:p>
          <a:pPr rtl="0"/>
          <a:r>
            <a:rPr lang="pt-BR" sz="1700" i="0" baseline="0" dirty="0">
              <a:solidFill>
                <a:schemeClr val="tx1"/>
              </a:solidFill>
            </a:rPr>
            <a:t>Não tiverem sua exequibilidade demonstrada, quando exigido pela Administração </a:t>
          </a:r>
          <a:endParaRPr lang="pt-BR" sz="1700" dirty="0">
            <a:solidFill>
              <a:schemeClr val="tx1"/>
            </a:solidFill>
          </a:endParaRPr>
        </a:p>
      </dgm:t>
    </dgm:pt>
    <dgm:pt modelId="{10589F5D-88DF-4813-98A1-6F7DA4A48BA1}" type="parTrans" cxnId="{449C7F87-9359-4C1C-BD95-826B9F4C4938}">
      <dgm:prSet/>
      <dgm:spPr/>
      <dgm:t>
        <a:bodyPr/>
        <a:lstStyle/>
        <a:p>
          <a:endParaRPr lang="pt-BR"/>
        </a:p>
      </dgm:t>
    </dgm:pt>
    <dgm:pt modelId="{8EDD6465-BCFB-4EC1-B55B-6D92E5D57A65}" type="sibTrans" cxnId="{449C7F87-9359-4C1C-BD95-826B9F4C4938}">
      <dgm:prSet/>
      <dgm:spPr>
        <a:solidFill>
          <a:srgbClr val="FFCC00"/>
        </a:solidFill>
      </dgm:spPr>
      <dgm:t>
        <a:bodyPr/>
        <a:lstStyle/>
        <a:p>
          <a:endParaRPr lang="pt-BR"/>
        </a:p>
      </dgm:t>
    </dgm:pt>
    <dgm:pt modelId="{9DB5D1CF-AC95-4C91-BE19-F09A4535A9CC}">
      <dgm:prSet custT="1"/>
      <dgm:spPr>
        <a:solidFill>
          <a:schemeClr val="bg1">
            <a:lumMod val="75000"/>
          </a:schemeClr>
        </a:solidFill>
        <a:ln>
          <a:solidFill>
            <a:srgbClr val="FFC000"/>
          </a:solidFill>
        </a:ln>
      </dgm:spPr>
      <dgm:t>
        <a:bodyPr/>
        <a:lstStyle/>
        <a:p>
          <a:pPr rtl="0"/>
          <a:r>
            <a:rPr lang="pt-BR" sz="1800" i="0" baseline="0" dirty="0">
              <a:solidFill>
                <a:schemeClr val="tx1"/>
              </a:solidFill>
            </a:rPr>
            <a:t>Apresentarem preços inexequíveis ou permanecerem acima do orçamento estimado </a:t>
          </a:r>
          <a:endParaRPr lang="pt-BR" sz="1800" dirty="0">
            <a:solidFill>
              <a:schemeClr val="tx1"/>
            </a:solidFill>
          </a:endParaRPr>
        </a:p>
      </dgm:t>
    </dgm:pt>
    <dgm:pt modelId="{6522619A-33B8-44B9-A1FC-DE5F2DAA85CA}" type="parTrans" cxnId="{0FB446FC-D6B5-44F6-8C7A-EAFD52734D47}">
      <dgm:prSet/>
      <dgm:spPr/>
      <dgm:t>
        <a:bodyPr/>
        <a:lstStyle/>
        <a:p>
          <a:endParaRPr lang="pt-BR"/>
        </a:p>
      </dgm:t>
    </dgm:pt>
    <dgm:pt modelId="{531F3A28-F2C7-4567-9A51-294C181DCB25}" type="sibTrans" cxnId="{0FB446FC-D6B5-44F6-8C7A-EAFD52734D47}">
      <dgm:prSet/>
      <dgm:spPr>
        <a:solidFill>
          <a:srgbClr val="FFCC00"/>
        </a:solidFill>
      </dgm:spPr>
      <dgm:t>
        <a:bodyPr/>
        <a:lstStyle/>
        <a:p>
          <a:endParaRPr lang="pt-BR"/>
        </a:p>
      </dgm:t>
    </dgm:pt>
    <dgm:pt modelId="{158FE1AC-4341-4B00-9D89-ECEF5A0BE19F}">
      <dgm:prSet custT="1"/>
      <dgm:spPr>
        <a:solidFill>
          <a:schemeClr val="bg1">
            <a:lumMod val="75000"/>
          </a:schemeClr>
        </a:solidFill>
        <a:ln>
          <a:solidFill>
            <a:srgbClr val="FC9B0C"/>
          </a:solidFill>
        </a:ln>
      </dgm:spPr>
      <dgm:t>
        <a:bodyPr/>
        <a:lstStyle/>
        <a:p>
          <a:pPr rtl="0"/>
          <a:r>
            <a:rPr lang="pt-BR" sz="1800" i="0" baseline="0" dirty="0">
              <a:solidFill>
                <a:schemeClr val="tx1"/>
              </a:solidFill>
            </a:rPr>
            <a:t>Apresentarem desconformidade com quaisquer outras exigências do edital, desde que insanável </a:t>
          </a:r>
          <a:endParaRPr lang="pt-BR" sz="1800" dirty="0">
            <a:solidFill>
              <a:schemeClr val="tx1"/>
            </a:solidFill>
          </a:endParaRPr>
        </a:p>
      </dgm:t>
    </dgm:pt>
    <dgm:pt modelId="{67FCCEB7-F8D1-44D0-8245-B58814B48CE0}" type="parTrans" cxnId="{A1DA79E5-0546-4C47-80F5-61CC32492D68}">
      <dgm:prSet/>
      <dgm:spPr/>
      <dgm:t>
        <a:bodyPr/>
        <a:lstStyle/>
        <a:p>
          <a:endParaRPr lang="pt-BR"/>
        </a:p>
      </dgm:t>
    </dgm:pt>
    <dgm:pt modelId="{8D2F073C-485E-4AAC-9CB8-1E2E8E8CBF77}" type="sibTrans" cxnId="{A1DA79E5-0546-4C47-80F5-61CC32492D68}">
      <dgm:prSet/>
      <dgm:spPr>
        <a:solidFill>
          <a:srgbClr val="FFCC00"/>
        </a:solidFill>
      </dgm:spPr>
      <dgm:t>
        <a:bodyPr/>
        <a:lstStyle/>
        <a:p>
          <a:endParaRPr lang="pt-BR"/>
        </a:p>
      </dgm:t>
    </dgm:pt>
    <dgm:pt modelId="{565E051A-3A00-44CC-A4AA-E23A951F8281}">
      <dgm:prSet custT="1"/>
      <dgm:spPr>
        <a:solidFill>
          <a:schemeClr val="bg1">
            <a:lumMod val="75000"/>
          </a:schemeClr>
        </a:solidFill>
        <a:ln>
          <a:solidFill>
            <a:srgbClr val="FFC000"/>
          </a:solidFill>
        </a:ln>
      </dgm:spPr>
      <dgm:t>
        <a:bodyPr/>
        <a:lstStyle/>
        <a:p>
          <a:pPr rtl="0"/>
          <a:r>
            <a:rPr lang="pt-BR" sz="2000" i="0" baseline="0" dirty="0">
              <a:solidFill>
                <a:schemeClr val="tx1"/>
              </a:solidFill>
            </a:rPr>
            <a:t>Não obedecerem às especificações técnicas no edital </a:t>
          </a:r>
          <a:endParaRPr lang="pt-BR" sz="2000" dirty="0">
            <a:solidFill>
              <a:schemeClr val="tx1"/>
            </a:solidFill>
          </a:endParaRPr>
        </a:p>
      </dgm:t>
    </dgm:pt>
    <dgm:pt modelId="{FF693448-5244-44C9-BF38-FC5400ACB3EE}" type="sibTrans" cxnId="{F20B7CD7-4B4C-4D33-AECF-9A8ED63A8555}">
      <dgm:prSet/>
      <dgm:spPr>
        <a:solidFill>
          <a:srgbClr val="FFCC00"/>
        </a:solidFill>
      </dgm:spPr>
      <dgm:t>
        <a:bodyPr/>
        <a:lstStyle/>
        <a:p>
          <a:endParaRPr lang="pt-BR"/>
        </a:p>
      </dgm:t>
    </dgm:pt>
    <dgm:pt modelId="{03B7F8B2-BA39-413E-AD17-48FB65CE7D5D}" type="parTrans" cxnId="{F20B7CD7-4B4C-4D33-AECF-9A8ED63A8555}">
      <dgm:prSet/>
      <dgm:spPr/>
      <dgm:t>
        <a:bodyPr/>
        <a:lstStyle/>
        <a:p>
          <a:endParaRPr lang="pt-BR"/>
        </a:p>
      </dgm:t>
    </dgm:pt>
    <dgm:pt modelId="{0EBF7C2E-52C4-4010-97A6-4C61B4843370}" type="pres">
      <dgm:prSet presAssocID="{26D6E89D-A666-40F3-93FF-8F36EC44230F}" presName="Name0" presStyleCnt="0">
        <dgm:presLayoutVars>
          <dgm:dir/>
          <dgm:resizeHandles/>
        </dgm:presLayoutVars>
      </dgm:prSet>
      <dgm:spPr/>
      <dgm:t>
        <a:bodyPr/>
        <a:lstStyle/>
        <a:p>
          <a:endParaRPr lang="pt-BR"/>
        </a:p>
      </dgm:t>
    </dgm:pt>
    <dgm:pt modelId="{17A0FA0B-3A99-4AF6-942E-CF269E89A1BE}" type="pres">
      <dgm:prSet presAssocID="{4692CE88-06FC-4207-9BCE-657FF62E6710}" presName="compNode" presStyleCnt="0"/>
      <dgm:spPr/>
    </dgm:pt>
    <dgm:pt modelId="{F564D9BF-4793-4C64-8982-B4FB76FEC460}" type="pres">
      <dgm:prSet presAssocID="{4692CE88-06FC-4207-9BCE-657FF62E6710}" presName="dummyConnPt" presStyleCnt="0"/>
      <dgm:spPr/>
    </dgm:pt>
    <dgm:pt modelId="{2638A82A-6E57-4B71-9CC5-5F27CB03B5D8}" type="pres">
      <dgm:prSet presAssocID="{4692CE88-06FC-4207-9BCE-657FF62E6710}" presName="node" presStyleLbl="node1" presStyleIdx="0" presStyleCnt="5" custScaleX="125291" custLinFactNeighborX="-26790" custLinFactNeighborY="8858">
        <dgm:presLayoutVars>
          <dgm:bulletEnabled val="1"/>
        </dgm:presLayoutVars>
      </dgm:prSet>
      <dgm:spPr/>
      <dgm:t>
        <a:bodyPr/>
        <a:lstStyle/>
        <a:p>
          <a:endParaRPr lang="pt-BR"/>
        </a:p>
      </dgm:t>
    </dgm:pt>
    <dgm:pt modelId="{B6D89F14-3037-489C-9418-76BAA16FE35C}" type="pres">
      <dgm:prSet presAssocID="{60812E57-C7C8-4650-B239-5F74F70B9715}" presName="sibTrans" presStyleLbl="bgSibTrans2D1" presStyleIdx="0" presStyleCnt="4" custAng="21478891" custLinFactNeighborX="37234" custLinFactNeighborY="19728"/>
      <dgm:spPr/>
      <dgm:t>
        <a:bodyPr/>
        <a:lstStyle/>
        <a:p>
          <a:endParaRPr lang="pt-BR"/>
        </a:p>
      </dgm:t>
    </dgm:pt>
    <dgm:pt modelId="{B79FE25A-E0A5-4A49-925E-ABE890985954}" type="pres">
      <dgm:prSet presAssocID="{565E051A-3A00-44CC-A4AA-E23A951F8281}" presName="compNode" presStyleCnt="0"/>
      <dgm:spPr/>
    </dgm:pt>
    <dgm:pt modelId="{44C52EFF-2914-48F4-9FD2-037BD7FB85B1}" type="pres">
      <dgm:prSet presAssocID="{565E051A-3A00-44CC-A4AA-E23A951F8281}" presName="dummyConnPt" presStyleCnt="0"/>
      <dgm:spPr/>
    </dgm:pt>
    <dgm:pt modelId="{9C2E5666-D626-4EC5-B5D5-636AE7D647CD}" type="pres">
      <dgm:prSet presAssocID="{565E051A-3A00-44CC-A4AA-E23A951F8281}" presName="node" presStyleLbl="node1" presStyleIdx="1" presStyleCnt="5" custScaleX="129583" custLinFactNeighborX="-98321" custLinFactNeighborY="7944">
        <dgm:presLayoutVars>
          <dgm:bulletEnabled val="1"/>
        </dgm:presLayoutVars>
      </dgm:prSet>
      <dgm:spPr/>
      <dgm:t>
        <a:bodyPr/>
        <a:lstStyle/>
        <a:p>
          <a:endParaRPr lang="pt-BR"/>
        </a:p>
      </dgm:t>
    </dgm:pt>
    <dgm:pt modelId="{F1138068-3F5C-4DCA-8A15-4CC2431BBF0A}" type="pres">
      <dgm:prSet presAssocID="{FF693448-5244-44C9-BF38-FC5400ACB3EE}" presName="sibTrans" presStyleLbl="bgSibTrans2D1" presStyleIdx="1" presStyleCnt="4" custAng="125646" custScaleX="76115" custScaleY="116976" custLinFactY="11792" custLinFactNeighborX="39623" custLinFactNeighborY="100000"/>
      <dgm:spPr/>
      <dgm:t>
        <a:bodyPr/>
        <a:lstStyle/>
        <a:p>
          <a:endParaRPr lang="pt-BR"/>
        </a:p>
      </dgm:t>
    </dgm:pt>
    <dgm:pt modelId="{F87C1EF4-C7DC-406F-B013-82C8C2E92C2C}" type="pres">
      <dgm:prSet presAssocID="{9DB5D1CF-AC95-4C91-BE19-F09A4535A9CC}" presName="compNode" presStyleCnt="0"/>
      <dgm:spPr/>
    </dgm:pt>
    <dgm:pt modelId="{F54A2AB0-00EF-4ADF-A08A-B1F1F79A6E87}" type="pres">
      <dgm:prSet presAssocID="{9DB5D1CF-AC95-4C91-BE19-F09A4535A9CC}" presName="dummyConnPt" presStyleCnt="0"/>
      <dgm:spPr/>
    </dgm:pt>
    <dgm:pt modelId="{6EB582E8-BB9F-415E-90BF-4E7AE77AC41F}" type="pres">
      <dgm:prSet presAssocID="{9DB5D1CF-AC95-4C91-BE19-F09A4535A9CC}" presName="node" presStyleLbl="node1" presStyleIdx="2" presStyleCnt="5" custScaleX="129962" custLinFactNeighborX="-95331" custLinFactNeighborY="1765">
        <dgm:presLayoutVars>
          <dgm:bulletEnabled val="1"/>
        </dgm:presLayoutVars>
      </dgm:prSet>
      <dgm:spPr/>
      <dgm:t>
        <a:bodyPr/>
        <a:lstStyle/>
        <a:p>
          <a:endParaRPr lang="pt-BR"/>
        </a:p>
      </dgm:t>
    </dgm:pt>
    <dgm:pt modelId="{E744155B-85DC-4F75-A1D3-95C7A37EE81A}" type="pres">
      <dgm:prSet presAssocID="{531F3A28-F2C7-4567-9A51-294C181DCB25}" presName="sibTrans" presStyleLbl="bgSibTrans2D1" presStyleIdx="2" presStyleCnt="4" custAng="45438" custLinFactY="64400" custLinFactNeighborX="2244" custLinFactNeighborY="100000"/>
      <dgm:spPr/>
      <dgm:t>
        <a:bodyPr/>
        <a:lstStyle/>
        <a:p>
          <a:endParaRPr lang="pt-BR"/>
        </a:p>
      </dgm:t>
    </dgm:pt>
    <dgm:pt modelId="{B22360C8-1363-4DDC-AEFC-7B4B80A1B424}" type="pres">
      <dgm:prSet presAssocID="{DF6FF9DC-FD82-4876-9C05-68A98A379250}" presName="compNode" presStyleCnt="0"/>
      <dgm:spPr/>
    </dgm:pt>
    <dgm:pt modelId="{5605A599-FDBC-4366-80F7-0A490FA13B19}" type="pres">
      <dgm:prSet presAssocID="{DF6FF9DC-FD82-4876-9C05-68A98A379250}" presName="dummyConnPt" presStyleCnt="0"/>
      <dgm:spPr/>
    </dgm:pt>
    <dgm:pt modelId="{FF4D1A98-B1FA-4FFD-8B00-57077F07FEFB}" type="pres">
      <dgm:prSet presAssocID="{DF6FF9DC-FD82-4876-9C05-68A98A379250}" presName="node" presStyleLbl="node1" presStyleIdx="3" presStyleCnt="5" custScaleX="126023" custLinFactNeighborX="-33851" custLinFactNeighborY="-2793">
        <dgm:presLayoutVars>
          <dgm:bulletEnabled val="1"/>
        </dgm:presLayoutVars>
      </dgm:prSet>
      <dgm:spPr/>
      <dgm:t>
        <a:bodyPr/>
        <a:lstStyle/>
        <a:p>
          <a:endParaRPr lang="pt-BR"/>
        </a:p>
      </dgm:t>
    </dgm:pt>
    <dgm:pt modelId="{AD4ADBC6-2283-4BE4-B4EA-0142B5846497}" type="pres">
      <dgm:prSet presAssocID="{8EDD6465-BCFB-4EC1-B55B-6D92E5D57A65}" presName="sibTrans" presStyleLbl="bgSibTrans2D1" presStyleIdx="3" presStyleCnt="4" custAng="96842" custLinFactNeighborX="33799" custLinFactNeighborY="26305"/>
      <dgm:spPr/>
      <dgm:t>
        <a:bodyPr/>
        <a:lstStyle/>
        <a:p>
          <a:endParaRPr lang="pt-BR"/>
        </a:p>
      </dgm:t>
    </dgm:pt>
    <dgm:pt modelId="{E5D6C4A7-AD10-417F-A68A-C88AD49485EA}" type="pres">
      <dgm:prSet presAssocID="{158FE1AC-4341-4B00-9D89-ECEF5A0BE19F}" presName="compNode" presStyleCnt="0"/>
      <dgm:spPr/>
    </dgm:pt>
    <dgm:pt modelId="{61565C0F-B9F4-4B06-956C-9605CC86238A}" type="pres">
      <dgm:prSet presAssocID="{158FE1AC-4341-4B00-9D89-ECEF5A0BE19F}" presName="dummyConnPt" presStyleCnt="0"/>
      <dgm:spPr/>
    </dgm:pt>
    <dgm:pt modelId="{DCB73251-93C1-40D9-B9FF-EC9372D8E4EA}" type="pres">
      <dgm:prSet presAssocID="{158FE1AC-4341-4B00-9D89-ECEF5A0BE19F}" presName="node" presStyleLbl="node1" presStyleIdx="4" presStyleCnt="5" custScaleX="122396" custScaleY="119477" custLinFactNeighborX="-36322" custLinFactNeighborY="-14888">
        <dgm:presLayoutVars>
          <dgm:bulletEnabled val="1"/>
        </dgm:presLayoutVars>
      </dgm:prSet>
      <dgm:spPr/>
      <dgm:t>
        <a:bodyPr/>
        <a:lstStyle/>
        <a:p>
          <a:endParaRPr lang="pt-BR"/>
        </a:p>
      </dgm:t>
    </dgm:pt>
  </dgm:ptLst>
  <dgm:cxnLst>
    <dgm:cxn modelId="{22592750-FC7F-4172-9C29-FA2AE7EA8C98}" type="presOf" srcId="{531F3A28-F2C7-4567-9A51-294C181DCB25}" destId="{E744155B-85DC-4F75-A1D3-95C7A37EE81A}" srcOrd="0" destOrd="0" presId="urn:microsoft.com/office/officeart/2005/8/layout/bProcess4"/>
    <dgm:cxn modelId="{A1DA79E5-0546-4C47-80F5-61CC32492D68}" srcId="{26D6E89D-A666-40F3-93FF-8F36EC44230F}" destId="{158FE1AC-4341-4B00-9D89-ECEF5A0BE19F}" srcOrd="4" destOrd="0" parTransId="{67FCCEB7-F8D1-44D0-8245-B58814B48CE0}" sibTransId="{8D2F073C-485E-4AAC-9CB8-1E2E8E8CBF77}"/>
    <dgm:cxn modelId="{449C7F87-9359-4C1C-BD95-826B9F4C4938}" srcId="{26D6E89D-A666-40F3-93FF-8F36EC44230F}" destId="{DF6FF9DC-FD82-4876-9C05-68A98A379250}" srcOrd="3" destOrd="0" parTransId="{10589F5D-88DF-4813-98A1-6F7DA4A48BA1}" sibTransId="{8EDD6465-BCFB-4EC1-B55B-6D92E5D57A65}"/>
    <dgm:cxn modelId="{E3653412-B3FA-42B5-A609-954E0FAC8393}" type="presOf" srcId="{4692CE88-06FC-4207-9BCE-657FF62E6710}" destId="{2638A82A-6E57-4B71-9CC5-5F27CB03B5D8}" srcOrd="0" destOrd="0" presId="urn:microsoft.com/office/officeart/2005/8/layout/bProcess4"/>
    <dgm:cxn modelId="{544B1579-DD2E-4984-8AD0-8F1C008C607D}" type="presOf" srcId="{158FE1AC-4341-4B00-9D89-ECEF5A0BE19F}" destId="{DCB73251-93C1-40D9-B9FF-EC9372D8E4EA}" srcOrd="0" destOrd="0" presId="urn:microsoft.com/office/officeart/2005/8/layout/bProcess4"/>
    <dgm:cxn modelId="{F20B7CD7-4B4C-4D33-AECF-9A8ED63A8555}" srcId="{26D6E89D-A666-40F3-93FF-8F36EC44230F}" destId="{565E051A-3A00-44CC-A4AA-E23A951F8281}" srcOrd="1" destOrd="0" parTransId="{03B7F8B2-BA39-413E-AD17-48FB65CE7D5D}" sibTransId="{FF693448-5244-44C9-BF38-FC5400ACB3EE}"/>
    <dgm:cxn modelId="{BF42A86C-034F-409D-B542-E4D577CC5A40}" type="presOf" srcId="{8EDD6465-BCFB-4EC1-B55B-6D92E5D57A65}" destId="{AD4ADBC6-2283-4BE4-B4EA-0142B5846497}" srcOrd="0" destOrd="0" presId="urn:microsoft.com/office/officeart/2005/8/layout/bProcess4"/>
    <dgm:cxn modelId="{687DA3F8-F232-4392-85C1-7B4B767919BD}" type="presOf" srcId="{FF693448-5244-44C9-BF38-FC5400ACB3EE}" destId="{F1138068-3F5C-4DCA-8A15-4CC2431BBF0A}" srcOrd="0" destOrd="0" presId="urn:microsoft.com/office/officeart/2005/8/layout/bProcess4"/>
    <dgm:cxn modelId="{25861452-AE13-47BE-9C5E-C157A5782272}" type="presOf" srcId="{DF6FF9DC-FD82-4876-9C05-68A98A379250}" destId="{FF4D1A98-B1FA-4FFD-8B00-57077F07FEFB}" srcOrd="0" destOrd="0" presId="urn:microsoft.com/office/officeart/2005/8/layout/bProcess4"/>
    <dgm:cxn modelId="{0FB446FC-D6B5-44F6-8C7A-EAFD52734D47}" srcId="{26D6E89D-A666-40F3-93FF-8F36EC44230F}" destId="{9DB5D1CF-AC95-4C91-BE19-F09A4535A9CC}" srcOrd="2" destOrd="0" parTransId="{6522619A-33B8-44B9-A1FC-DE5F2DAA85CA}" sibTransId="{531F3A28-F2C7-4567-9A51-294C181DCB25}"/>
    <dgm:cxn modelId="{28DEF276-7C0D-4B55-957B-0FB24825FADC}" type="presOf" srcId="{9DB5D1CF-AC95-4C91-BE19-F09A4535A9CC}" destId="{6EB582E8-BB9F-415E-90BF-4E7AE77AC41F}" srcOrd="0" destOrd="0" presId="urn:microsoft.com/office/officeart/2005/8/layout/bProcess4"/>
    <dgm:cxn modelId="{2BA0CBE3-9026-46DE-9BF3-DB9A6E5925AF}" type="presOf" srcId="{565E051A-3A00-44CC-A4AA-E23A951F8281}" destId="{9C2E5666-D626-4EC5-B5D5-636AE7D647CD}" srcOrd="0" destOrd="0" presId="urn:microsoft.com/office/officeart/2005/8/layout/bProcess4"/>
    <dgm:cxn modelId="{C8E6DBF8-CA81-4747-B040-ADD8ED709F79}" srcId="{26D6E89D-A666-40F3-93FF-8F36EC44230F}" destId="{4692CE88-06FC-4207-9BCE-657FF62E6710}" srcOrd="0" destOrd="0" parTransId="{C4BE7314-5484-40EB-914A-C087A225E4C6}" sibTransId="{60812E57-C7C8-4650-B239-5F74F70B9715}"/>
    <dgm:cxn modelId="{4A55A033-9D47-44AC-9205-28209ACEA667}" type="presOf" srcId="{26D6E89D-A666-40F3-93FF-8F36EC44230F}" destId="{0EBF7C2E-52C4-4010-97A6-4C61B4843370}" srcOrd="0" destOrd="0" presId="urn:microsoft.com/office/officeart/2005/8/layout/bProcess4"/>
    <dgm:cxn modelId="{C9ACEEBC-7E65-4482-B9C5-63655DE77C33}" type="presOf" srcId="{60812E57-C7C8-4650-B239-5F74F70B9715}" destId="{B6D89F14-3037-489C-9418-76BAA16FE35C}" srcOrd="0" destOrd="0" presId="urn:microsoft.com/office/officeart/2005/8/layout/bProcess4"/>
    <dgm:cxn modelId="{842DD31C-DFBF-4034-8CF9-C5271325105E}" type="presParOf" srcId="{0EBF7C2E-52C4-4010-97A6-4C61B4843370}" destId="{17A0FA0B-3A99-4AF6-942E-CF269E89A1BE}" srcOrd="0" destOrd="0" presId="urn:microsoft.com/office/officeart/2005/8/layout/bProcess4"/>
    <dgm:cxn modelId="{721DB78E-FC79-4A96-9596-C2D44C7C2576}" type="presParOf" srcId="{17A0FA0B-3A99-4AF6-942E-CF269E89A1BE}" destId="{F564D9BF-4793-4C64-8982-B4FB76FEC460}" srcOrd="0" destOrd="0" presId="urn:microsoft.com/office/officeart/2005/8/layout/bProcess4"/>
    <dgm:cxn modelId="{EE3174E8-55D8-4403-B1A4-916688731F88}" type="presParOf" srcId="{17A0FA0B-3A99-4AF6-942E-CF269E89A1BE}" destId="{2638A82A-6E57-4B71-9CC5-5F27CB03B5D8}" srcOrd="1" destOrd="0" presId="urn:microsoft.com/office/officeart/2005/8/layout/bProcess4"/>
    <dgm:cxn modelId="{09BF2F82-2A3C-46A1-84C1-A3A37D3792A1}" type="presParOf" srcId="{0EBF7C2E-52C4-4010-97A6-4C61B4843370}" destId="{B6D89F14-3037-489C-9418-76BAA16FE35C}" srcOrd="1" destOrd="0" presId="urn:microsoft.com/office/officeart/2005/8/layout/bProcess4"/>
    <dgm:cxn modelId="{D7B7F529-C254-4C9B-85D9-B935E5DEF9A2}" type="presParOf" srcId="{0EBF7C2E-52C4-4010-97A6-4C61B4843370}" destId="{B79FE25A-E0A5-4A49-925E-ABE890985954}" srcOrd="2" destOrd="0" presId="urn:microsoft.com/office/officeart/2005/8/layout/bProcess4"/>
    <dgm:cxn modelId="{5401D2EE-402F-46C1-8FEA-FEC300411A91}" type="presParOf" srcId="{B79FE25A-E0A5-4A49-925E-ABE890985954}" destId="{44C52EFF-2914-48F4-9FD2-037BD7FB85B1}" srcOrd="0" destOrd="0" presId="urn:microsoft.com/office/officeart/2005/8/layout/bProcess4"/>
    <dgm:cxn modelId="{5ED86149-0B01-47C4-B76C-9895FE36E594}" type="presParOf" srcId="{B79FE25A-E0A5-4A49-925E-ABE890985954}" destId="{9C2E5666-D626-4EC5-B5D5-636AE7D647CD}" srcOrd="1" destOrd="0" presId="urn:microsoft.com/office/officeart/2005/8/layout/bProcess4"/>
    <dgm:cxn modelId="{B18A1E2E-CC5D-4B29-BDAA-0DC603E909E1}" type="presParOf" srcId="{0EBF7C2E-52C4-4010-97A6-4C61B4843370}" destId="{F1138068-3F5C-4DCA-8A15-4CC2431BBF0A}" srcOrd="3" destOrd="0" presId="urn:microsoft.com/office/officeart/2005/8/layout/bProcess4"/>
    <dgm:cxn modelId="{C8BA22B6-F9F9-4F52-A1CA-AF0048300067}" type="presParOf" srcId="{0EBF7C2E-52C4-4010-97A6-4C61B4843370}" destId="{F87C1EF4-C7DC-406F-B013-82C8C2E92C2C}" srcOrd="4" destOrd="0" presId="urn:microsoft.com/office/officeart/2005/8/layout/bProcess4"/>
    <dgm:cxn modelId="{384413E8-EDCA-43A0-889D-7B00E942C82B}" type="presParOf" srcId="{F87C1EF4-C7DC-406F-B013-82C8C2E92C2C}" destId="{F54A2AB0-00EF-4ADF-A08A-B1F1F79A6E87}" srcOrd="0" destOrd="0" presId="urn:microsoft.com/office/officeart/2005/8/layout/bProcess4"/>
    <dgm:cxn modelId="{94877BF2-59F1-43CE-9149-9B549E8E5697}" type="presParOf" srcId="{F87C1EF4-C7DC-406F-B013-82C8C2E92C2C}" destId="{6EB582E8-BB9F-415E-90BF-4E7AE77AC41F}" srcOrd="1" destOrd="0" presId="urn:microsoft.com/office/officeart/2005/8/layout/bProcess4"/>
    <dgm:cxn modelId="{45584462-C2FB-4534-B1DB-946414545163}" type="presParOf" srcId="{0EBF7C2E-52C4-4010-97A6-4C61B4843370}" destId="{E744155B-85DC-4F75-A1D3-95C7A37EE81A}" srcOrd="5" destOrd="0" presId="urn:microsoft.com/office/officeart/2005/8/layout/bProcess4"/>
    <dgm:cxn modelId="{517348EA-6116-4560-AC78-32E4E24325AA}" type="presParOf" srcId="{0EBF7C2E-52C4-4010-97A6-4C61B4843370}" destId="{B22360C8-1363-4DDC-AEFC-7B4B80A1B424}" srcOrd="6" destOrd="0" presId="urn:microsoft.com/office/officeart/2005/8/layout/bProcess4"/>
    <dgm:cxn modelId="{882C6592-2185-4732-8877-8501E71F650D}" type="presParOf" srcId="{B22360C8-1363-4DDC-AEFC-7B4B80A1B424}" destId="{5605A599-FDBC-4366-80F7-0A490FA13B19}" srcOrd="0" destOrd="0" presId="urn:microsoft.com/office/officeart/2005/8/layout/bProcess4"/>
    <dgm:cxn modelId="{D9602720-86FD-4C85-A0D7-08CBC1ABCD48}" type="presParOf" srcId="{B22360C8-1363-4DDC-AEFC-7B4B80A1B424}" destId="{FF4D1A98-B1FA-4FFD-8B00-57077F07FEFB}" srcOrd="1" destOrd="0" presId="urn:microsoft.com/office/officeart/2005/8/layout/bProcess4"/>
    <dgm:cxn modelId="{7B310746-7E32-4FE8-BE8B-E1129987613C}" type="presParOf" srcId="{0EBF7C2E-52C4-4010-97A6-4C61B4843370}" destId="{AD4ADBC6-2283-4BE4-B4EA-0142B5846497}" srcOrd="7" destOrd="0" presId="urn:microsoft.com/office/officeart/2005/8/layout/bProcess4"/>
    <dgm:cxn modelId="{DF514A39-DFA2-4DE2-88C8-8813894D33C4}" type="presParOf" srcId="{0EBF7C2E-52C4-4010-97A6-4C61B4843370}" destId="{E5D6C4A7-AD10-417F-A68A-C88AD49485EA}" srcOrd="8" destOrd="0" presId="urn:microsoft.com/office/officeart/2005/8/layout/bProcess4"/>
    <dgm:cxn modelId="{E091FD5D-DA8F-49B4-AC69-D1204791A5FC}" type="presParOf" srcId="{E5D6C4A7-AD10-417F-A68A-C88AD49485EA}" destId="{61565C0F-B9F4-4B06-956C-9605CC86238A}" srcOrd="0" destOrd="0" presId="urn:microsoft.com/office/officeart/2005/8/layout/bProcess4"/>
    <dgm:cxn modelId="{B8E0FA08-5C8A-4C70-B011-0DDB696C519B}" type="presParOf" srcId="{E5D6C4A7-AD10-417F-A68A-C88AD49485EA}" destId="{DCB73251-93C1-40D9-B9FF-EC9372D8E4E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CBECD0-B9AB-4CA2-95FC-0A1D62F29D53}" type="doc">
      <dgm:prSet loTypeId="urn:microsoft.com/office/officeart/2005/8/layout/radial6#1" loCatId="cycle" qsTypeId="urn:microsoft.com/office/officeart/2005/8/quickstyle/simple1" qsCatId="simple" csTypeId="urn:microsoft.com/office/officeart/2005/8/colors/accent1_2" csCatId="accent1" phldr="1"/>
      <dgm:spPr/>
      <dgm:t>
        <a:bodyPr/>
        <a:lstStyle/>
        <a:p>
          <a:endParaRPr lang="pt-BR"/>
        </a:p>
      </dgm:t>
    </dgm:pt>
    <dgm:pt modelId="{EC5F3F1F-CE0C-4B82-A400-BEA587316B6A}">
      <dgm:prSet phldrT="[Texto]" custT="1"/>
      <dgm:spPr>
        <a:solidFill>
          <a:schemeClr val="bg1">
            <a:lumMod val="75000"/>
          </a:schemeClr>
        </a:solidFill>
      </dgm:spPr>
      <dgm:t>
        <a:bodyPr/>
        <a:lstStyle/>
        <a:p>
          <a:r>
            <a:rPr lang="pt-BR" sz="1500" b="1" dirty="0">
              <a:solidFill>
                <a:schemeClr val="tx1"/>
              </a:solidFill>
            </a:rPr>
            <a:t>Capacidade</a:t>
          </a:r>
          <a:r>
            <a:rPr lang="pt-BR" sz="1500" dirty="0"/>
            <a:t> </a:t>
          </a:r>
        </a:p>
      </dgm:t>
    </dgm:pt>
    <dgm:pt modelId="{EA881976-8FBE-4685-A7D9-55FC54EB894A}" type="parTrans" cxnId="{F5548C59-903E-45AF-B3E0-B540B891ECB8}">
      <dgm:prSet/>
      <dgm:spPr/>
      <dgm:t>
        <a:bodyPr/>
        <a:lstStyle/>
        <a:p>
          <a:endParaRPr lang="pt-BR"/>
        </a:p>
      </dgm:t>
    </dgm:pt>
    <dgm:pt modelId="{521EACC1-61C4-4180-891F-87E164FBBE1A}" type="sibTrans" cxnId="{F5548C59-903E-45AF-B3E0-B540B891ECB8}">
      <dgm:prSet/>
      <dgm:spPr/>
      <dgm:t>
        <a:bodyPr/>
        <a:lstStyle/>
        <a:p>
          <a:endParaRPr lang="pt-BR"/>
        </a:p>
      </dgm:t>
    </dgm:pt>
    <dgm:pt modelId="{16DA1E4F-9EB3-452D-B9DD-BF366FA24380}">
      <dgm:prSet phldrT="[Texto]" custT="1"/>
      <dgm:spPr>
        <a:solidFill>
          <a:schemeClr val="bg1">
            <a:lumMod val="75000"/>
          </a:schemeClr>
        </a:solidFill>
      </dgm:spPr>
      <dgm:t>
        <a:bodyPr/>
        <a:lstStyle/>
        <a:p>
          <a:r>
            <a:rPr lang="pt-BR" sz="1600" dirty="0">
              <a:solidFill>
                <a:schemeClr val="tx1"/>
              </a:solidFill>
            </a:rPr>
            <a:t>Jurídica</a:t>
          </a:r>
        </a:p>
      </dgm:t>
    </dgm:pt>
    <dgm:pt modelId="{EC9A66E6-CBF0-4C0A-98C9-14100ED1CB97}" type="parTrans" cxnId="{7DA1BBCB-3E07-4CE3-9CBA-ADC479CA61B1}">
      <dgm:prSet/>
      <dgm:spPr/>
      <dgm:t>
        <a:bodyPr/>
        <a:lstStyle/>
        <a:p>
          <a:endParaRPr lang="pt-BR"/>
        </a:p>
      </dgm:t>
    </dgm:pt>
    <dgm:pt modelId="{6E2E90D1-E42E-4E6F-A71A-416EDB7E80DC}" type="sibTrans" cxnId="{7DA1BBCB-3E07-4CE3-9CBA-ADC479CA61B1}">
      <dgm:prSet/>
      <dgm:spPr>
        <a:solidFill>
          <a:srgbClr val="FFCC00"/>
        </a:solidFill>
      </dgm:spPr>
      <dgm:t>
        <a:bodyPr/>
        <a:lstStyle/>
        <a:p>
          <a:endParaRPr lang="pt-BR"/>
        </a:p>
      </dgm:t>
    </dgm:pt>
    <dgm:pt modelId="{488E7CCE-2829-470C-8F96-AE32E9F6F5F4}">
      <dgm:prSet phldrT="[Texto]" custT="1"/>
      <dgm:spPr>
        <a:solidFill>
          <a:schemeClr val="bg1">
            <a:lumMod val="75000"/>
          </a:schemeClr>
        </a:solidFill>
      </dgm:spPr>
      <dgm:t>
        <a:bodyPr/>
        <a:lstStyle/>
        <a:p>
          <a:r>
            <a:rPr lang="pt-BR" sz="1400" dirty="0">
              <a:solidFill>
                <a:schemeClr val="tx1"/>
              </a:solidFill>
            </a:rPr>
            <a:t>Econômica - Financeira</a:t>
          </a:r>
        </a:p>
      </dgm:t>
    </dgm:pt>
    <dgm:pt modelId="{85312288-CA1D-42A9-8C13-5261D8B5F28F}" type="parTrans" cxnId="{6A6DF871-435D-46ED-A9A5-EEAB9640025C}">
      <dgm:prSet/>
      <dgm:spPr/>
      <dgm:t>
        <a:bodyPr/>
        <a:lstStyle/>
        <a:p>
          <a:endParaRPr lang="pt-BR"/>
        </a:p>
      </dgm:t>
    </dgm:pt>
    <dgm:pt modelId="{D5A1CE38-8FD9-4CF7-B11F-899F938B1BC5}" type="sibTrans" cxnId="{6A6DF871-435D-46ED-A9A5-EEAB9640025C}">
      <dgm:prSet/>
      <dgm:spPr>
        <a:solidFill>
          <a:srgbClr val="FFCC00"/>
        </a:solidFill>
      </dgm:spPr>
      <dgm:t>
        <a:bodyPr/>
        <a:lstStyle/>
        <a:p>
          <a:endParaRPr lang="pt-BR"/>
        </a:p>
      </dgm:t>
    </dgm:pt>
    <dgm:pt modelId="{F0E6CB4E-82C6-43DF-B556-3B9BC23E7922}">
      <dgm:prSet phldrT="[Texto]" custT="1"/>
      <dgm:spPr>
        <a:solidFill>
          <a:schemeClr val="bg1">
            <a:lumMod val="75000"/>
          </a:schemeClr>
        </a:solidFill>
      </dgm:spPr>
      <dgm:t>
        <a:bodyPr/>
        <a:lstStyle/>
        <a:p>
          <a:r>
            <a:rPr lang="pt-BR" sz="1600" dirty="0">
              <a:solidFill>
                <a:schemeClr val="tx1"/>
              </a:solidFill>
            </a:rPr>
            <a:t>Técnica</a:t>
          </a:r>
        </a:p>
      </dgm:t>
    </dgm:pt>
    <dgm:pt modelId="{52053D4D-95C9-4F05-8ED2-DC9B1D98D273}" type="parTrans" cxnId="{D3C98F7B-5945-4D39-B3FB-9C952CD2009D}">
      <dgm:prSet/>
      <dgm:spPr/>
      <dgm:t>
        <a:bodyPr/>
        <a:lstStyle/>
        <a:p>
          <a:endParaRPr lang="pt-BR"/>
        </a:p>
      </dgm:t>
    </dgm:pt>
    <dgm:pt modelId="{42559A68-736E-4ACA-ABBF-594120991BE2}" type="sibTrans" cxnId="{D3C98F7B-5945-4D39-B3FB-9C952CD2009D}">
      <dgm:prSet/>
      <dgm:spPr>
        <a:solidFill>
          <a:srgbClr val="FFCC00"/>
        </a:solidFill>
      </dgm:spPr>
      <dgm:t>
        <a:bodyPr/>
        <a:lstStyle/>
        <a:p>
          <a:endParaRPr lang="pt-BR"/>
        </a:p>
      </dgm:t>
    </dgm:pt>
    <dgm:pt modelId="{F359490E-63BA-47A4-A267-DBC1F31AE3A4}">
      <dgm:prSet phldrT="[Texto]" custT="1"/>
      <dgm:spPr>
        <a:solidFill>
          <a:schemeClr val="bg1">
            <a:lumMod val="75000"/>
          </a:schemeClr>
        </a:solidFill>
      </dgm:spPr>
      <dgm:t>
        <a:bodyPr/>
        <a:lstStyle/>
        <a:p>
          <a:r>
            <a:rPr lang="pt-BR" sz="1400" dirty="0">
              <a:solidFill>
                <a:schemeClr val="tx1"/>
              </a:solidFill>
            </a:rPr>
            <a:t>Fiscal, social</a:t>
          </a:r>
        </a:p>
        <a:p>
          <a:r>
            <a:rPr lang="pt-BR" sz="1400" dirty="0">
              <a:solidFill>
                <a:schemeClr val="tx1"/>
              </a:solidFill>
            </a:rPr>
            <a:t>e trabalhista</a:t>
          </a:r>
        </a:p>
      </dgm:t>
    </dgm:pt>
    <dgm:pt modelId="{83EF8A2F-16BF-44CD-BD32-8C0B4A218985}" type="parTrans" cxnId="{A1F7D1D2-67DD-49C8-B8B7-1840F9FA419C}">
      <dgm:prSet/>
      <dgm:spPr/>
      <dgm:t>
        <a:bodyPr/>
        <a:lstStyle/>
        <a:p>
          <a:endParaRPr lang="pt-BR"/>
        </a:p>
      </dgm:t>
    </dgm:pt>
    <dgm:pt modelId="{8746AF1A-7241-4BCC-9C43-EFC7CD1AF775}" type="sibTrans" cxnId="{A1F7D1D2-67DD-49C8-B8B7-1840F9FA419C}">
      <dgm:prSet/>
      <dgm:spPr>
        <a:solidFill>
          <a:srgbClr val="FFCC00"/>
        </a:solidFill>
      </dgm:spPr>
      <dgm:t>
        <a:bodyPr/>
        <a:lstStyle/>
        <a:p>
          <a:endParaRPr lang="pt-BR"/>
        </a:p>
      </dgm:t>
    </dgm:pt>
    <dgm:pt modelId="{A4742685-5CB9-468D-B131-B410B0296ABD}">
      <dgm:prSet/>
      <dgm:spPr/>
      <dgm:t>
        <a:bodyPr/>
        <a:lstStyle/>
        <a:p>
          <a:endParaRPr lang="pt-BR"/>
        </a:p>
      </dgm:t>
    </dgm:pt>
    <dgm:pt modelId="{2B7102A5-3FA3-4778-8AF4-5240DA0E0B71}" type="parTrans" cxnId="{EFB18A4E-294A-4A58-8569-7F1E0DC0E796}">
      <dgm:prSet/>
      <dgm:spPr/>
      <dgm:t>
        <a:bodyPr/>
        <a:lstStyle/>
        <a:p>
          <a:endParaRPr lang="pt-BR"/>
        </a:p>
      </dgm:t>
    </dgm:pt>
    <dgm:pt modelId="{F60CE5E8-7AD3-4DBB-BC93-71AD27F25DD7}" type="sibTrans" cxnId="{EFB18A4E-294A-4A58-8569-7F1E0DC0E796}">
      <dgm:prSet/>
      <dgm:spPr/>
      <dgm:t>
        <a:bodyPr/>
        <a:lstStyle/>
        <a:p>
          <a:endParaRPr lang="pt-BR"/>
        </a:p>
      </dgm:t>
    </dgm:pt>
    <dgm:pt modelId="{73AB21A8-06A4-4E22-9D74-B46257A898D6}">
      <dgm:prSet/>
      <dgm:spPr/>
      <dgm:t>
        <a:bodyPr/>
        <a:lstStyle/>
        <a:p>
          <a:endParaRPr lang="pt-BR"/>
        </a:p>
      </dgm:t>
    </dgm:pt>
    <dgm:pt modelId="{30FD02F8-5D38-4E0E-AB57-5E915BA7B75A}" type="parTrans" cxnId="{44EAF500-E360-4530-8ECD-C45AC63729D6}">
      <dgm:prSet/>
      <dgm:spPr/>
      <dgm:t>
        <a:bodyPr/>
        <a:lstStyle/>
        <a:p>
          <a:endParaRPr lang="pt-BR"/>
        </a:p>
      </dgm:t>
    </dgm:pt>
    <dgm:pt modelId="{E0D64152-54A1-45C6-87E7-FA2F971BE1F4}" type="sibTrans" cxnId="{44EAF500-E360-4530-8ECD-C45AC63729D6}">
      <dgm:prSet/>
      <dgm:spPr/>
      <dgm:t>
        <a:bodyPr/>
        <a:lstStyle/>
        <a:p>
          <a:endParaRPr lang="pt-BR"/>
        </a:p>
      </dgm:t>
    </dgm:pt>
    <dgm:pt modelId="{7B00D11D-03D5-43CA-BC8F-DC9AC4B410CC}" type="pres">
      <dgm:prSet presAssocID="{F9CBECD0-B9AB-4CA2-95FC-0A1D62F29D53}" presName="Name0" presStyleCnt="0">
        <dgm:presLayoutVars>
          <dgm:chMax val="1"/>
          <dgm:dir/>
          <dgm:animLvl val="ctr"/>
          <dgm:resizeHandles val="exact"/>
        </dgm:presLayoutVars>
      </dgm:prSet>
      <dgm:spPr/>
      <dgm:t>
        <a:bodyPr/>
        <a:lstStyle/>
        <a:p>
          <a:endParaRPr lang="pt-BR"/>
        </a:p>
      </dgm:t>
    </dgm:pt>
    <dgm:pt modelId="{4AC08B46-62BA-455B-BBC1-01D7132965A3}" type="pres">
      <dgm:prSet presAssocID="{EC5F3F1F-CE0C-4B82-A400-BEA587316B6A}" presName="centerShape" presStyleLbl="node0" presStyleIdx="0" presStyleCnt="1" custScaleX="113647"/>
      <dgm:spPr/>
      <dgm:t>
        <a:bodyPr/>
        <a:lstStyle/>
        <a:p>
          <a:endParaRPr lang="pt-BR"/>
        </a:p>
      </dgm:t>
    </dgm:pt>
    <dgm:pt modelId="{5F0E45AC-73BF-49A2-A989-2ED5E05E7725}" type="pres">
      <dgm:prSet presAssocID="{16DA1E4F-9EB3-452D-B9DD-BF366FA24380}" presName="node" presStyleLbl="node1" presStyleIdx="0" presStyleCnt="4" custScaleX="163827" custRadScaleRad="99464" custRadScaleInc="4316">
        <dgm:presLayoutVars>
          <dgm:bulletEnabled val="1"/>
        </dgm:presLayoutVars>
      </dgm:prSet>
      <dgm:spPr/>
      <dgm:t>
        <a:bodyPr/>
        <a:lstStyle/>
        <a:p>
          <a:endParaRPr lang="pt-BR"/>
        </a:p>
      </dgm:t>
    </dgm:pt>
    <dgm:pt modelId="{DC9F553A-7CFF-4C17-A0B2-2BC41186D7F6}" type="pres">
      <dgm:prSet presAssocID="{16DA1E4F-9EB3-452D-B9DD-BF366FA24380}" presName="dummy" presStyleCnt="0"/>
      <dgm:spPr/>
    </dgm:pt>
    <dgm:pt modelId="{E1E5C960-A64D-4D96-A78B-335B86843108}" type="pres">
      <dgm:prSet presAssocID="{6E2E90D1-E42E-4E6F-A71A-416EDB7E80DC}" presName="sibTrans" presStyleLbl="sibTrans2D1" presStyleIdx="0" presStyleCnt="4"/>
      <dgm:spPr/>
      <dgm:t>
        <a:bodyPr/>
        <a:lstStyle/>
        <a:p>
          <a:endParaRPr lang="pt-BR"/>
        </a:p>
      </dgm:t>
    </dgm:pt>
    <dgm:pt modelId="{5F3D4630-12A5-4073-B20C-A150B3F19B06}" type="pres">
      <dgm:prSet presAssocID="{F0E6CB4E-82C6-43DF-B556-3B9BC23E7922}" presName="node" presStyleLbl="node1" presStyleIdx="1" presStyleCnt="4" custScaleX="133944">
        <dgm:presLayoutVars>
          <dgm:bulletEnabled val="1"/>
        </dgm:presLayoutVars>
      </dgm:prSet>
      <dgm:spPr/>
      <dgm:t>
        <a:bodyPr/>
        <a:lstStyle/>
        <a:p>
          <a:endParaRPr lang="pt-BR"/>
        </a:p>
      </dgm:t>
    </dgm:pt>
    <dgm:pt modelId="{DADF77D9-5FAD-4776-907F-4EB10D8617B0}" type="pres">
      <dgm:prSet presAssocID="{F0E6CB4E-82C6-43DF-B556-3B9BC23E7922}" presName="dummy" presStyleCnt="0"/>
      <dgm:spPr/>
    </dgm:pt>
    <dgm:pt modelId="{DBA3C01A-E39A-42A7-9631-2AC5A9C913E8}" type="pres">
      <dgm:prSet presAssocID="{42559A68-736E-4ACA-ABBF-594120991BE2}" presName="sibTrans" presStyleLbl="sibTrans2D1" presStyleIdx="1" presStyleCnt="4"/>
      <dgm:spPr/>
      <dgm:t>
        <a:bodyPr/>
        <a:lstStyle/>
        <a:p>
          <a:endParaRPr lang="pt-BR"/>
        </a:p>
      </dgm:t>
    </dgm:pt>
    <dgm:pt modelId="{B2117C6D-FAF0-45E2-826D-6F4CBF2680F2}" type="pres">
      <dgm:prSet presAssocID="{F359490E-63BA-47A4-A267-DBC1F31AE3A4}" presName="node" presStyleLbl="node1" presStyleIdx="2" presStyleCnt="4" custScaleX="158313">
        <dgm:presLayoutVars>
          <dgm:bulletEnabled val="1"/>
        </dgm:presLayoutVars>
      </dgm:prSet>
      <dgm:spPr/>
      <dgm:t>
        <a:bodyPr/>
        <a:lstStyle/>
        <a:p>
          <a:endParaRPr lang="pt-BR"/>
        </a:p>
      </dgm:t>
    </dgm:pt>
    <dgm:pt modelId="{DCE4A86F-5743-4516-942A-45C3EB12A164}" type="pres">
      <dgm:prSet presAssocID="{F359490E-63BA-47A4-A267-DBC1F31AE3A4}" presName="dummy" presStyleCnt="0"/>
      <dgm:spPr/>
    </dgm:pt>
    <dgm:pt modelId="{8C2C078D-8029-494A-BE6D-63269209E0DD}" type="pres">
      <dgm:prSet presAssocID="{8746AF1A-7241-4BCC-9C43-EFC7CD1AF775}" presName="sibTrans" presStyleLbl="sibTrans2D1" presStyleIdx="2" presStyleCnt="4"/>
      <dgm:spPr/>
      <dgm:t>
        <a:bodyPr/>
        <a:lstStyle/>
        <a:p>
          <a:endParaRPr lang="pt-BR"/>
        </a:p>
      </dgm:t>
    </dgm:pt>
    <dgm:pt modelId="{FD88AEB0-ECBC-487B-81D3-716FE8371177}" type="pres">
      <dgm:prSet presAssocID="{488E7CCE-2829-470C-8F96-AE32E9F6F5F4}" presName="node" presStyleLbl="node1" presStyleIdx="3" presStyleCnt="4" custScaleX="134342">
        <dgm:presLayoutVars>
          <dgm:bulletEnabled val="1"/>
        </dgm:presLayoutVars>
      </dgm:prSet>
      <dgm:spPr/>
      <dgm:t>
        <a:bodyPr/>
        <a:lstStyle/>
        <a:p>
          <a:endParaRPr lang="pt-BR"/>
        </a:p>
      </dgm:t>
    </dgm:pt>
    <dgm:pt modelId="{1DC1D9D2-0B72-48C1-9EC1-D168686C21F5}" type="pres">
      <dgm:prSet presAssocID="{488E7CCE-2829-470C-8F96-AE32E9F6F5F4}" presName="dummy" presStyleCnt="0"/>
      <dgm:spPr/>
    </dgm:pt>
    <dgm:pt modelId="{D4CC101A-3C92-4060-ACC0-34C090CCFE07}" type="pres">
      <dgm:prSet presAssocID="{D5A1CE38-8FD9-4CF7-B11F-899F938B1BC5}" presName="sibTrans" presStyleLbl="sibTrans2D1" presStyleIdx="3" presStyleCnt="4"/>
      <dgm:spPr/>
      <dgm:t>
        <a:bodyPr/>
        <a:lstStyle/>
        <a:p>
          <a:endParaRPr lang="pt-BR"/>
        </a:p>
      </dgm:t>
    </dgm:pt>
  </dgm:ptLst>
  <dgm:cxnLst>
    <dgm:cxn modelId="{12ADAF33-756E-4AAA-B090-2EC2795AFD18}" type="presOf" srcId="{F0E6CB4E-82C6-43DF-B556-3B9BC23E7922}" destId="{5F3D4630-12A5-4073-B20C-A150B3F19B06}" srcOrd="0" destOrd="0" presId="urn:microsoft.com/office/officeart/2005/8/layout/radial6#1"/>
    <dgm:cxn modelId="{66508E9A-90C1-4C54-AA59-28DF7B2CD073}" type="presOf" srcId="{F359490E-63BA-47A4-A267-DBC1F31AE3A4}" destId="{B2117C6D-FAF0-45E2-826D-6F4CBF2680F2}" srcOrd="0" destOrd="0" presId="urn:microsoft.com/office/officeart/2005/8/layout/radial6#1"/>
    <dgm:cxn modelId="{977FC515-3201-4B40-9147-F050ECB3EF63}" type="presOf" srcId="{42559A68-736E-4ACA-ABBF-594120991BE2}" destId="{DBA3C01A-E39A-42A7-9631-2AC5A9C913E8}" srcOrd="0" destOrd="0" presId="urn:microsoft.com/office/officeart/2005/8/layout/radial6#1"/>
    <dgm:cxn modelId="{EFB18A4E-294A-4A58-8569-7F1E0DC0E796}" srcId="{F9CBECD0-B9AB-4CA2-95FC-0A1D62F29D53}" destId="{A4742685-5CB9-468D-B131-B410B0296ABD}" srcOrd="1" destOrd="0" parTransId="{2B7102A5-3FA3-4778-8AF4-5240DA0E0B71}" sibTransId="{F60CE5E8-7AD3-4DBB-BC93-71AD27F25DD7}"/>
    <dgm:cxn modelId="{16338D97-C01E-46C7-9246-86D1798CF25C}" type="presOf" srcId="{EC5F3F1F-CE0C-4B82-A400-BEA587316B6A}" destId="{4AC08B46-62BA-455B-BBC1-01D7132965A3}" srcOrd="0" destOrd="0" presId="urn:microsoft.com/office/officeart/2005/8/layout/radial6#1"/>
    <dgm:cxn modelId="{F5548C59-903E-45AF-B3E0-B540B891ECB8}" srcId="{F9CBECD0-B9AB-4CA2-95FC-0A1D62F29D53}" destId="{EC5F3F1F-CE0C-4B82-A400-BEA587316B6A}" srcOrd="0" destOrd="0" parTransId="{EA881976-8FBE-4685-A7D9-55FC54EB894A}" sibTransId="{521EACC1-61C4-4180-891F-87E164FBBE1A}"/>
    <dgm:cxn modelId="{32273196-F6D3-4C99-9AAF-2ED3974FF358}" type="presOf" srcId="{8746AF1A-7241-4BCC-9C43-EFC7CD1AF775}" destId="{8C2C078D-8029-494A-BE6D-63269209E0DD}" srcOrd="0" destOrd="0" presId="urn:microsoft.com/office/officeart/2005/8/layout/radial6#1"/>
    <dgm:cxn modelId="{A1B239BD-019A-4860-97B3-23082DDC7687}" type="presOf" srcId="{16DA1E4F-9EB3-452D-B9DD-BF366FA24380}" destId="{5F0E45AC-73BF-49A2-A989-2ED5E05E7725}" srcOrd="0" destOrd="0" presId="urn:microsoft.com/office/officeart/2005/8/layout/radial6#1"/>
    <dgm:cxn modelId="{A1F7D1D2-67DD-49C8-B8B7-1840F9FA419C}" srcId="{EC5F3F1F-CE0C-4B82-A400-BEA587316B6A}" destId="{F359490E-63BA-47A4-A267-DBC1F31AE3A4}" srcOrd="2" destOrd="0" parTransId="{83EF8A2F-16BF-44CD-BD32-8C0B4A218985}" sibTransId="{8746AF1A-7241-4BCC-9C43-EFC7CD1AF775}"/>
    <dgm:cxn modelId="{56F883F8-5654-4D70-B67E-D48225066725}" type="presOf" srcId="{488E7CCE-2829-470C-8F96-AE32E9F6F5F4}" destId="{FD88AEB0-ECBC-487B-81D3-716FE8371177}" srcOrd="0" destOrd="0" presId="urn:microsoft.com/office/officeart/2005/8/layout/radial6#1"/>
    <dgm:cxn modelId="{6A6DF871-435D-46ED-A9A5-EEAB9640025C}" srcId="{EC5F3F1F-CE0C-4B82-A400-BEA587316B6A}" destId="{488E7CCE-2829-470C-8F96-AE32E9F6F5F4}" srcOrd="3" destOrd="0" parTransId="{85312288-CA1D-42A9-8C13-5261D8B5F28F}" sibTransId="{D5A1CE38-8FD9-4CF7-B11F-899F938B1BC5}"/>
    <dgm:cxn modelId="{44EAF500-E360-4530-8ECD-C45AC63729D6}" srcId="{F9CBECD0-B9AB-4CA2-95FC-0A1D62F29D53}" destId="{73AB21A8-06A4-4E22-9D74-B46257A898D6}" srcOrd="2" destOrd="0" parTransId="{30FD02F8-5D38-4E0E-AB57-5E915BA7B75A}" sibTransId="{E0D64152-54A1-45C6-87E7-FA2F971BE1F4}"/>
    <dgm:cxn modelId="{8EB82607-60BD-4D62-BD07-E63B6701175C}" type="presOf" srcId="{F9CBECD0-B9AB-4CA2-95FC-0A1D62F29D53}" destId="{7B00D11D-03D5-43CA-BC8F-DC9AC4B410CC}" srcOrd="0" destOrd="0" presId="urn:microsoft.com/office/officeart/2005/8/layout/radial6#1"/>
    <dgm:cxn modelId="{7DA1BBCB-3E07-4CE3-9CBA-ADC479CA61B1}" srcId="{EC5F3F1F-CE0C-4B82-A400-BEA587316B6A}" destId="{16DA1E4F-9EB3-452D-B9DD-BF366FA24380}" srcOrd="0" destOrd="0" parTransId="{EC9A66E6-CBF0-4C0A-98C9-14100ED1CB97}" sibTransId="{6E2E90D1-E42E-4E6F-A71A-416EDB7E80DC}"/>
    <dgm:cxn modelId="{72DE7659-AA1B-4B3B-81B1-C8FBD2D7441E}" type="presOf" srcId="{D5A1CE38-8FD9-4CF7-B11F-899F938B1BC5}" destId="{D4CC101A-3C92-4060-ACC0-34C090CCFE07}" srcOrd="0" destOrd="0" presId="urn:microsoft.com/office/officeart/2005/8/layout/radial6#1"/>
    <dgm:cxn modelId="{D3C98F7B-5945-4D39-B3FB-9C952CD2009D}" srcId="{EC5F3F1F-CE0C-4B82-A400-BEA587316B6A}" destId="{F0E6CB4E-82C6-43DF-B556-3B9BC23E7922}" srcOrd="1" destOrd="0" parTransId="{52053D4D-95C9-4F05-8ED2-DC9B1D98D273}" sibTransId="{42559A68-736E-4ACA-ABBF-594120991BE2}"/>
    <dgm:cxn modelId="{3E7AB9FB-1F53-4F91-AFF0-40F0BE53F021}" type="presOf" srcId="{6E2E90D1-E42E-4E6F-A71A-416EDB7E80DC}" destId="{E1E5C960-A64D-4D96-A78B-335B86843108}" srcOrd="0" destOrd="0" presId="urn:microsoft.com/office/officeart/2005/8/layout/radial6#1"/>
    <dgm:cxn modelId="{1999A662-2FD3-48AA-BAF1-E02BED86F49F}" type="presParOf" srcId="{7B00D11D-03D5-43CA-BC8F-DC9AC4B410CC}" destId="{4AC08B46-62BA-455B-BBC1-01D7132965A3}" srcOrd="0" destOrd="0" presId="urn:microsoft.com/office/officeart/2005/8/layout/radial6#1"/>
    <dgm:cxn modelId="{82814868-B6A7-42A2-82B5-117D3167649C}" type="presParOf" srcId="{7B00D11D-03D5-43CA-BC8F-DC9AC4B410CC}" destId="{5F0E45AC-73BF-49A2-A989-2ED5E05E7725}" srcOrd="1" destOrd="0" presId="urn:microsoft.com/office/officeart/2005/8/layout/radial6#1"/>
    <dgm:cxn modelId="{8C88792F-C6F2-409F-BB9A-91D065C225A4}" type="presParOf" srcId="{7B00D11D-03D5-43CA-BC8F-DC9AC4B410CC}" destId="{DC9F553A-7CFF-4C17-A0B2-2BC41186D7F6}" srcOrd="2" destOrd="0" presId="urn:microsoft.com/office/officeart/2005/8/layout/radial6#1"/>
    <dgm:cxn modelId="{E9A45F19-0F2F-46BD-B787-6F8753D0A099}" type="presParOf" srcId="{7B00D11D-03D5-43CA-BC8F-DC9AC4B410CC}" destId="{E1E5C960-A64D-4D96-A78B-335B86843108}" srcOrd="3" destOrd="0" presId="urn:microsoft.com/office/officeart/2005/8/layout/radial6#1"/>
    <dgm:cxn modelId="{B20F5672-F022-4BD3-8357-B80ABEFF28B2}" type="presParOf" srcId="{7B00D11D-03D5-43CA-BC8F-DC9AC4B410CC}" destId="{5F3D4630-12A5-4073-B20C-A150B3F19B06}" srcOrd="4" destOrd="0" presId="urn:microsoft.com/office/officeart/2005/8/layout/radial6#1"/>
    <dgm:cxn modelId="{3FEB90BD-CDD2-450B-A55A-B094288B1AB6}" type="presParOf" srcId="{7B00D11D-03D5-43CA-BC8F-DC9AC4B410CC}" destId="{DADF77D9-5FAD-4776-907F-4EB10D8617B0}" srcOrd="5" destOrd="0" presId="urn:microsoft.com/office/officeart/2005/8/layout/radial6#1"/>
    <dgm:cxn modelId="{69A8E187-3127-4087-B675-6FD0CF1BD655}" type="presParOf" srcId="{7B00D11D-03D5-43CA-BC8F-DC9AC4B410CC}" destId="{DBA3C01A-E39A-42A7-9631-2AC5A9C913E8}" srcOrd="6" destOrd="0" presId="urn:microsoft.com/office/officeart/2005/8/layout/radial6#1"/>
    <dgm:cxn modelId="{FCE87972-DC28-442E-99D7-DDF5878E57F1}" type="presParOf" srcId="{7B00D11D-03D5-43CA-BC8F-DC9AC4B410CC}" destId="{B2117C6D-FAF0-45E2-826D-6F4CBF2680F2}" srcOrd="7" destOrd="0" presId="urn:microsoft.com/office/officeart/2005/8/layout/radial6#1"/>
    <dgm:cxn modelId="{2F050C4D-86BA-47F3-9AEB-1621F601A76C}" type="presParOf" srcId="{7B00D11D-03D5-43CA-BC8F-DC9AC4B410CC}" destId="{DCE4A86F-5743-4516-942A-45C3EB12A164}" srcOrd="8" destOrd="0" presId="urn:microsoft.com/office/officeart/2005/8/layout/radial6#1"/>
    <dgm:cxn modelId="{1DAE273D-32FF-4E6B-AAE3-623AE33E3AAC}" type="presParOf" srcId="{7B00D11D-03D5-43CA-BC8F-DC9AC4B410CC}" destId="{8C2C078D-8029-494A-BE6D-63269209E0DD}" srcOrd="9" destOrd="0" presId="urn:microsoft.com/office/officeart/2005/8/layout/radial6#1"/>
    <dgm:cxn modelId="{E8D57F39-2934-480F-8D75-4709CDD807E4}" type="presParOf" srcId="{7B00D11D-03D5-43CA-BC8F-DC9AC4B410CC}" destId="{FD88AEB0-ECBC-487B-81D3-716FE8371177}" srcOrd="10" destOrd="0" presId="urn:microsoft.com/office/officeart/2005/8/layout/radial6#1"/>
    <dgm:cxn modelId="{797525E7-48D2-4BBA-B932-DF288C1750CB}" type="presParOf" srcId="{7B00D11D-03D5-43CA-BC8F-DC9AC4B410CC}" destId="{1DC1D9D2-0B72-48C1-9EC1-D168686C21F5}" srcOrd="11" destOrd="0" presId="urn:microsoft.com/office/officeart/2005/8/layout/radial6#1"/>
    <dgm:cxn modelId="{A7030230-C267-4AAD-8C95-4EAB30D27651}" type="presParOf" srcId="{7B00D11D-03D5-43CA-BC8F-DC9AC4B410CC}" destId="{D4CC101A-3C92-4060-ACC0-34C090CCFE07}" srcOrd="12"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BB1669-2E47-4B85-A910-6BFFAB169FB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DC3ED4BC-3578-4348-8BFD-F7895B6156C4}">
      <dgm:prSet phldrT="[Texto]" custT="1"/>
      <dgm:spPr>
        <a:solidFill>
          <a:srgbClr val="FFCC2A"/>
        </a:solidFill>
      </dgm:spPr>
      <dgm:t>
        <a:bodyPr/>
        <a:lstStyle/>
        <a:p>
          <a:pPr algn="ctr"/>
          <a:r>
            <a:rPr lang="pt-BR" sz="3600" b="1" dirty="0">
              <a:solidFill>
                <a:schemeClr val="accent6">
                  <a:lumMod val="75000"/>
                </a:schemeClr>
              </a:solidFill>
            </a:rPr>
            <a:t>PROFISSIONAL</a:t>
          </a:r>
        </a:p>
      </dgm:t>
    </dgm:pt>
    <dgm:pt modelId="{8D166463-9A56-42CE-AC24-8AF2843F30DD}" type="parTrans" cxnId="{AAEDB40A-3B80-474F-8038-0A11787663D0}">
      <dgm:prSet/>
      <dgm:spPr/>
      <dgm:t>
        <a:bodyPr/>
        <a:lstStyle/>
        <a:p>
          <a:endParaRPr lang="pt-BR"/>
        </a:p>
      </dgm:t>
    </dgm:pt>
    <dgm:pt modelId="{9226C110-9725-43F7-8D12-F912C6469AA9}" type="sibTrans" cxnId="{AAEDB40A-3B80-474F-8038-0A11787663D0}">
      <dgm:prSet/>
      <dgm:spPr>
        <a:solidFill>
          <a:srgbClr val="FFE07D">
            <a:alpha val="90000"/>
          </a:srgbClr>
        </a:solidFill>
      </dgm:spPr>
      <dgm:t>
        <a:bodyPr/>
        <a:lstStyle/>
        <a:p>
          <a:endParaRPr lang="pt-BR"/>
        </a:p>
      </dgm:t>
    </dgm:pt>
    <dgm:pt modelId="{0BC29454-1F1E-477A-A4EE-7C095EC3D4FD}">
      <dgm:prSet phldrT="[Texto]" custT="1"/>
      <dgm:spPr>
        <a:solidFill>
          <a:schemeClr val="bg1">
            <a:lumMod val="75000"/>
          </a:schemeClr>
        </a:solidFill>
      </dgm:spPr>
      <dgm:t>
        <a:bodyPr/>
        <a:lstStyle/>
        <a:p>
          <a:pPr algn="just"/>
          <a:r>
            <a:rPr lang="pt-BR" sz="2400" dirty="0">
              <a:solidFill>
                <a:schemeClr val="tx1"/>
              </a:solidFill>
            </a:rPr>
            <a:t>Registro em conselho, quando cabível</a:t>
          </a:r>
        </a:p>
      </dgm:t>
    </dgm:pt>
    <dgm:pt modelId="{312632D3-1955-4025-9B37-7B87AB8C37EE}" type="parTrans" cxnId="{37EB4F3B-C96B-4CC7-93D3-2A2F4BD481D4}">
      <dgm:prSet/>
      <dgm:spPr/>
      <dgm:t>
        <a:bodyPr/>
        <a:lstStyle/>
        <a:p>
          <a:endParaRPr lang="pt-BR"/>
        </a:p>
      </dgm:t>
    </dgm:pt>
    <dgm:pt modelId="{29E22C97-F389-4E10-B75F-7E29E536720C}" type="sibTrans" cxnId="{37EB4F3B-C96B-4CC7-93D3-2A2F4BD481D4}">
      <dgm:prSet/>
      <dgm:spPr>
        <a:solidFill>
          <a:srgbClr val="FFE07D">
            <a:alpha val="90000"/>
          </a:srgbClr>
        </a:solidFill>
      </dgm:spPr>
      <dgm:t>
        <a:bodyPr/>
        <a:lstStyle/>
        <a:p>
          <a:endParaRPr lang="pt-BR"/>
        </a:p>
      </dgm:t>
    </dgm:pt>
    <dgm:pt modelId="{C480666D-62D8-407E-B05C-75FADAF849CD}">
      <dgm:prSet phldrT="[Texto]" custT="1"/>
      <dgm:spPr>
        <a:solidFill>
          <a:schemeClr val="bg1">
            <a:lumMod val="75000"/>
          </a:schemeClr>
        </a:solidFill>
      </dgm:spPr>
      <dgm:t>
        <a:bodyPr/>
        <a:lstStyle/>
        <a:p>
          <a:pPr algn="l"/>
          <a:r>
            <a:rPr lang="pt-BR" sz="2400" dirty="0">
              <a:solidFill>
                <a:schemeClr val="tx1"/>
              </a:solidFill>
            </a:rPr>
            <a:t>Atestados de execução com características semelhantes</a:t>
          </a:r>
        </a:p>
      </dgm:t>
    </dgm:pt>
    <dgm:pt modelId="{B831C4B2-ACF3-4130-A315-D2678C4FB23F}" type="parTrans" cxnId="{21AE8034-65A6-4A28-9653-B439AC466D8D}">
      <dgm:prSet/>
      <dgm:spPr/>
      <dgm:t>
        <a:bodyPr/>
        <a:lstStyle/>
        <a:p>
          <a:endParaRPr lang="pt-BR"/>
        </a:p>
      </dgm:t>
    </dgm:pt>
    <dgm:pt modelId="{49D91367-F065-447E-B06D-4B28F2678538}" type="sibTrans" cxnId="{21AE8034-65A6-4A28-9653-B439AC466D8D}">
      <dgm:prSet/>
      <dgm:spPr/>
      <dgm:t>
        <a:bodyPr/>
        <a:lstStyle/>
        <a:p>
          <a:endParaRPr lang="pt-BR"/>
        </a:p>
      </dgm:t>
    </dgm:pt>
    <dgm:pt modelId="{FF4C41A8-112F-4F96-B3A6-D7130410C472}" type="pres">
      <dgm:prSet presAssocID="{3DBB1669-2E47-4B85-A910-6BFFAB169FB9}" presName="outerComposite" presStyleCnt="0">
        <dgm:presLayoutVars>
          <dgm:chMax val="5"/>
          <dgm:dir/>
          <dgm:resizeHandles val="exact"/>
        </dgm:presLayoutVars>
      </dgm:prSet>
      <dgm:spPr/>
      <dgm:t>
        <a:bodyPr/>
        <a:lstStyle/>
        <a:p>
          <a:endParaRPr lang="pt-BR"/>
        </a:p>
      </dgm:t>
    </dgm:pt>
    <dgm:pt modelId="{FF47592B-F56F-4175-B2E7-5EAF2AEAE829}" type="pres">
      <dgm:prSet presAssocID="{3DBB1669-2E47-4B85-A910-6BFFAB169FB9}" presName="dummyMaxCanvas" presStyleCnt="0">
        <dgm:presLayoutVars/>
      </dgm:prSet>
      <dgm:spPr/>
    </dgm:pt>
    <dgm:pt modelId="{D3B55BBA-28ED-4158-AFA1-44F892C29403}" type="pres">
      <dgm:prSet presAssocID="{3DBB1669-2E47-4B85-A910-6BFFAB169FB9}" presName="ThreeNodes_1" presStyleLbl="node1" presStyleIdx="0" presStyleCnt="3" custScaleX="99011" custScaleY="80085" custLinFactNeighborX="744">
        <dgm:presLayoutVars>
          <dgm:bulletEnabled val="1"/>
        </dgm:presLayoutVars>
      </dgm:prSet>
      <dgm:spPr/>
      <dgm:t>
        <a:bodyPr/>
        <a:lstStyle/>
        <a:p>
          <a:endParaRPr lang="pt-BR"/>
        </a:p>
      </dgm:t>
    </dgm:pt>
    <dgm:pt modelId="{DA096D63-76B4-4C53-AE66-BF3583B1304E}" type="pres">
      <dgm:prSet presAssocID="{3DBB1669-2E47-4B85-A910-6BFFAB169FB9}" presName="ThreeNodes_2" presStyleLbl="node1" presStyleIdx="1" presStyleCnt="3" custScaleY="64064" custLinFactNeighborY="17905">
        <dgm:presLayoutVars>
          <dgm:bulletEnabled val="1"/>
        </dgm:presLayoutVars>
      </dgm:prSet>
      <dgm:spPr/>
      <dgm:t>
        <a:bodyPr/>
        <a:lstStyle/>
        <a:p>
          <a:endParaRPr lang="pt-BR"/>
        </a:p>
      </dgm:t>
    </dgm:pt>
    <dgm:pt modelId="{649C5F85-E997-4AB5-B6D0-ACAAD66D105F}" type="pres">
      <dgm:prSet presAssocID="{3DBB1669-2E47-4B85-A910-6BFFAB169FB9}" presName="ThreeNodes_3" presStyleLbl="node1" presStyleIdx="2" presStyleCnt="3" custScaleX="107079" custScaleY="85775" custLinFactNeighborX="-2645" custLinFactNeighborY="28284">
        <dgm:presLayoutVars>
          <dgm:bulletEnabled val="1"/>
        </dgm:presLayoutVars>
      </dgm:prSet>
      <dgm:spPr/>
      <dgm:t>
        <a:bodyPr/>
        <a:lstStyle/>
        <a:p>
          <a:endParaRPr lang="pt-BR"/>
        </a:p>
      </dgm:t>
    </dgm:pt>
    <dgm:pt modelId="{ECCB5412-0C71-4532-8D2D-AB58B29BC833}" type="pres">
      <dgm:prSet presAssocID="{3DBB1669-2E47-4B85-A910-6BFFAB169FB9}" presName="ThreeConn_1-2" presStyleLbl="fgAccFollowNode1" presStyleIdx="0" presStyleCnt="2" custLinFactNeighborY="24889">
        <dgm:presLayoutVars>
          <dgm:bulletEnabled val="1"/>
        </dgm:presLayoutVars>
      </dgm:prSet>
      <dgm:spPr/>
      <dgm:t>
        <a:bodyPr/>
        <a:lstStyle/>
        <a:p>
          <a:endParaRPr lang="pt-BR"/>
        </a:p>
      </dgm:t>
    </dgm:pt>
    <dgm:pt modelId="{B8F4BF0F-3F25-4479-A423-1BCF4CC40CDC}" type="pres">
      <dgm:prSet presAssocID="{3DBB1669-2E47-4B85-A910-6BFFAB169FB9}" presName="ThreeConn_2-3" presStyleLbl="fgAccFollowNode1" presStyleIdx="1" presStyleCnt="2" custLinFactNeighborX="-9518" custLinFactNeighborY="37093">
        <dgm:presLayoutVars>
          <dgm:bulletEnabled val="1"/>
        </dgm:presLayoutVars>
      </dgm:prSet>
      <dgm:spPr/>
      <dgm:t>
        <a:bodyPr/>
        <a:lstStyle/>
        <a:p>
          <a:endParaRPr lang="pt-BR"/>
        </a:p>
      </dgm:t>
    </dgm:pt>
    <dgm:pt modelId="{78574F07-8DEC-46D8-A7BC-2649A5A985BD}" type="pres">
      <dgm:prSet presAssocID="{3DBB1669-2E47-4B85-A910-6BFFAB169FB9}" presName="ThreeNodes_1_text" presStyleLbl="node1" presStyleIdx="2" presStyleCnt="3">
        <dgm:presLayoutVars>
          <dgm:bulletEnabled val="1"/>
        </dgm:presLayoutVars>
      </dgm:prSet>
      <dgm:spPr/>
      <dgm:t>
        <a:bodyPr/>
        <a:lstStyle/>
        <a:p>
          <a:endParaRPr lang="pt-BR"/>
        </a:p>
      </dgm:t>
    </dgm:pt>
    <dgm:pt modelId="{6A48CBF4-F5F0-4572-9906-04E577B7B374}" type="pres">
      <dgm:prSet presAssocID="{3DBB1669-2E47-4B85-A910-6BFFAB169FB9}" presName="ThreeNodes_2_text" presStyleLbl="node1" presStyleIdx="2" presStyleCnt="3">
        <dgm:presLayoutVars>
          <dgm:bulletEnabled val="1"/>
        </dgm:presLayoutVars>
      </dgm:prSet>
      <dgm:spPr/>
      <dgm:t>
        <a:bodyPr/>
        <a:lstStyle/>
        <a:p>
          <a:endParaRPr lang="pt-BR"/>
        </a:p>
      </dgm:t>
    </dgm:pt>
    <dgm:pt modelId="{182858BF-F418-4D16-87EB-81C995DDC8B5}" type="pres">
      <dgm:prSet presAssocID="{3DBB1669-2E47-4B85-A910-6BFFAB169FB9}" presName="ThreeNodes_3_text" presStyleLbl="node1" presStyleIdx="2" presStyleCnt="3">
        <dgm:presLayoutVars>
          <dgm:bulletEnabled val="1"/>
        </dgm:presLayoutVars>
      </dgm:prSet>
      <dgm:spPr/>
      <dgm:t>
        <a:bodyPr/>
        <a:lstStyle/>
        <a:p>
          <a:endParaRPr lang="pt-BR"/>
        </a:p>
      </dgm:t>
    </dgm:pt>
  </dgm:ptLst>
  <dgm:cxnLst>
    <dgm:cxn modelId="{C91CAEA9-E6F2-464B-A385-3BBB93FFA310}" type="presOf" srcId="{0BC29454-1F1E-477A-A4EE-7C095EC3D4FD}" destId="{6A48CBF4-F5F0-4572-9906-04E577B7B374}" srcOrd="1" destOrd="0" presId="urn:microsoft.com/office/officeart/2005/8/layout/vProcess5"/>
    <dgm:cxn modelId="{AAEDB40A-3B80-474F-8038-0A11787663D0}" srcId="{3DBB1669-2E47-4B85-A910-6BFFAB169FB9}" destId="{DC3ED4BC-3578-4348-8BFD-F7895B6156C4}" srcOrd="0" destOrd="0" parTransId="{8D166463-9A56-42CE-AC24-8AF2843F30DD}" sibTransId="{9226C110-9725-43F7-8D12-F912C6469AA9}"/>
    <dgm:cxn modelId="{21AE8034-65A6-4A28-9653-B439AC466D8D}" srcId="{3DBB1669-2E47-4B85-A910-6BFFAB169FB9}" destId="{C480666D-62D8-407E-B05C-75FADAF849CD}" srcOrd="2" destOrd="0" parTransId="{B831C4B2-ACF3-4130-A315-D2678C4FB23F}" sibTransId="{49D91367-F065-447E-B06D-4B28F2678538}"/>
    <dgm:cxn modelId="{37EB4F3B-C96B-4CC7-93D3-2A2F4BD481D4}" srcId="{3DBB1669-2E47-4B85-A910-6BFFAB169FB9}" destId="{0BC29454-1F1E-477A-A4EE-7C095EC3D4FD}" srcOrd="1" destOrd="0" parTransId="{312632D3-1955-4025-9B37-7B87AB8C37EE}" sibTransId="{29E22C97-F389-4E10-B75F-7E29E536720C}"/>
    <dgm:cxn modelId="{BBEFA065-E40B-4528-A050-52828FDF1ECF}" type="presOf" srcId="{DC3ED4BC-3578-4348-8BFD-F7895B6156C4}" destId="{D3B55BBA-28ED-4158-AFA1-44F892C29403}" srcOrd="0" destOrd="0" presId="urn:microsoft.com/office/officeart/2005/8/layout/vProcess5"/>
    <dgm:cxn modelId="{A9AC6062-5604-4507-8266-B84EC2F8027C}" type="presOf" srcId="{C480666D-62D8-407E-B05C-75FADAF849CD}" destId="{182858BF-F418-4D16-87EB-81C995DDC8B5}" srcOrd="1" destOrd="0" presId="urn:microsoft.com/office/officeart/2005/8/layout/vProcess5"/>
    <dgm:cxn modelId="{843B5F2E-6E3B-42F4-A1C0-296E438DC29C}" type="presOf" srcId="{29E22C97-F389-4E10-B75F-7E29E536720C}" destId="{B8F4BF0F-3F25-4479-A423-1BCF4CC40CDC}" srcOrd="0" destOrd="0" presId="urn:microsoft.com/office/officeart/2005/8/layout/vProcess5"/>
    <dgm:cxn modelId="{8EC84194-5742-4EFF-86AD-E72A4131D6A4}" type="presOf" srcId="{9226C110-9725-43F7-8D12-F912C6469AA9}" destId="{ECCB5412-0C71-4532-8D2D-AB58B29BC833}" srcOrd="0" destOrd="0" presId="urn:microsoft.com/office/officeart/2005/8/layout/vProcess5"/>
    <dgm:cxn modelId="{A3D82316-CAAC-4AC4-9637-DA8F625F6F0E}" type="presOf" srcId="{C480666D-62D8-407E-B05C-75FADAF849CD}" destId="{649C5F85-E997-4AB5-B6D0-ACAAD66D105F}" srcOrd="0" destOrd="0" presId="urn:microsoft.com/office/officeart/2005/8/layout/vProcess5"/>
    <dgm:cxn modelId="{B8613814-BB8D-4C0A-B287-4106FB5FF8DF}" type="presOf" srcId="{DC3ED4BC-3578-4348-8BFD-F7895B6156C4}" destId="{78574F07-8DEC-46D8-A7BC-2649A5A985BD}" srcOrd="1" destOrd="0" presId="urn:microsoft.com/office/officeart/2005/8/layout/vProcess5"/>
    <dgm:cxn modelId="{16AE2CA9-D737-4144-960E-5EBC4FA52EB4}" type="presOf" srcId="{0BC29454-1F1E-477A-A4EE-7C095EC3D4FD}" destId="{DA096D63-76B4-4C53-AE66-BF3583B1304E}" srcOrd="0" destOrd="0" presId="urn:microsoft.com/office/officeart/2005/8/layout/vProcess5"/>
    <dgm:cxn modelId="{49CF9AC0-360A-46F5-B156-254DE1A9B454}" type="presOf" srcId="{3DBB1669-2E47-4B85-A910-6BFFAB169FB9}" destId="{FF4C41A8-112F-4F96-B3A6-D7130410C472}" srcOrd="0" destOrd="0" presId="urn:microsoft.com/office/officeart/2005/8/layout/vProcess5"/>
    <dgm:cxn modelId="{75E53D79-773C-4445-BF3E-D4541CAF534E}" type="presParOf" srcId="{FF4C41A8-112F-4F96-B3A6-D7130410C472}" destId="{FF47592B-F56F-4175-B2E7-5EAF2AEAE829}" srcOrd="0" destOrd="0" presId="urn:microsoft.com/office/officeart/2005/8/layout/vProcess5"/>
    <dgm:cxn modelId="{55C19734-6811-48FA-932C-B5695F556764}" type="presParOf" srcId="{FF4C41A8-112F-4F96-B3A6-D7130410C472}" destId="{D3B55BBA-28ED-4158-AFA1-44F892C29403}" srcOrd="1" destOrd="0" presId="urn:microsoft.com/office/officeart/2005/8/layout/vProcess5"/>
    <dgm:cxn modelId="{BE150FEF-AD55-431E-94B3-04E63DBAB0C3}" type="presParOf" srcId="{FF4C41A8-112F-4F96-B3A6-D7130410C472}" destId="{DA096D63-76B4-4C53-AE66-BF3583B1304E}" srcOrd="2" destOrd="0" presId="urn:microsoft.com/office/officeart/2005/8/layout/vProcess5"/>
    <dgm:cxn modelId="{ADD1437D-284C-4F7A-9801-8B646794BB22}" type="presParOf" srcId="{FF4C41A8-112F-4F96-B3A6-D7130410C472}" destId="{649C5F85-E997-4AB5-B6D0-ACAAD66D105F}" srcOrd="3" destOrd="0" presId="urn:microsoft.com/office/officeart/2005/8/layout/vProcess5"/>
    <dgm:cxn modelId="{1104715C-885B-4E8D-B3B5-E82A9E4D482A}" type="presParOf" srcId="{FF4C41A8-112F-4F96-B3A6-D7130410C472}" destId="{ECCB5412-0C71-4532-8D2D-AB58B29BC833}" srcOrd="4" destOrd="0" presId="urn:microsoft.com/office/officeart/2005/8/layout/vProcess5"/>
    <dgm:cxn modelId="{AB132A94-76A1-4820-8365-41F50D612734}" type="presParOf" srcId="{FF4C41A8-112F-4F96-B3A6-D7130410C472}" destId="{B8F4BF0F-3F25-4479-A423-1BCF4CC40CDC}" srcOrd="5" destOrd="0" presId="urn:microsoft.com/office/officeart/2005/8/layout/vProcess5"/>
    <dgm:cxn modelId="{EFBE3D7C-3C5C-46B6-BD0B-9411677DB079}" type="presParOf" srcId="{FF4C41A8-112F-4F96-B3A6-D7130410C472}" destId="{78574F07-8DEC-46D8-A7BC-2649A5A985BD}" srcOrd="6" destOrd="0" presId="urn:microsoft.com/office/officeart/2005/8/layout/vProcess5"/>
    <dgm:cxn modelId="{E3CFF608-D381-4FCA-A82F-AEC457701831}" type="presParOf" srcId="{FF4C41A8-112F-4F96-B3A6-D7130410C472}" destId="{6A48CBF4-F5F0-4572-9906-04E577B7B374}" srcOrd="7" destOrd="0" presId="urn:microsoft.com/office/officeart/2005/8/layout/vProcess5"/>
    <dgm:cxn modelId="{55ADC070-BE8A-4E08-92A7-B1F7B421C448}" type="presParOf" srcId="{FF4C41A8-112F-4F96-B3A6-D7130410C472}" destId="{182858BF-F418-4D16-87EB-81C995DDC8B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A70078-F993-4F8B-8DD4-A945F24357F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099C721D-C715-4FE0-8FCC-6897D8822A0D}">
      <dgm:prSet phldrT="[Texto]" custT="1"/>
      <dgm:spPr>
        <a:solidFill>
          <a:srgbClr val="FFCC2A"/>
        </a:solidFill>
      </dgm:spPr>
      <dgm:t>
        <a:bodyPr/>
        <a:lstStyle/>
        <a:p>
          <a:pPr algn="ctr"/>
          <a:r>
            <a:rPr lang="pt-BR" sz="3600" b="1" dirty="0">
              <a:solidFill>
                <a:schemeClr val="accent6">
                  <a:lumMod val="75000"/>
                </a:schemeClr>
              </a:solidFill>
            </a:rPr>
            <a:t>OPERACIONAL</a:t>
          </a:r>
        </a:p>
      </dgm:t>
    </dgm:pt>
    <dgm:pt modelId="{6D75FA1F-4ABF-4F71-9EA2-E2221FD13A40}" type="parTrans" cxnId="{2A919812-9283-41AB-94A3-F07FF0F67E16}">
      <dgm:prSet/>
      <dgm:spPr/>
      <dgm:t>
        <a:bodyPr/>
        <a:lstStyle/>
        <a:p>
          <a:endParaRPr lang="pt-BR"/>
        </a:p>
      </dgm:t>
    </dgm:pt>
    <dgm:pt modelId="{C2EF2C68-B78F-4A46-96C2-0890BDFD8841}" type="sibTrans" cxnId="{2A919812-9283-41AB-94A3-F07FF0F67E16}">
      <dgm:prSet/>
      <dgm:spPr>
        <a:solidFill>
          <a:srgbClr val="FFE07D">
            <a:alpha val="90000"/>
          </a:srgbClr>
        </a:solidFill>
      </dgm:spPr>
      <dgm:t>
        <a:bodyPr/>
        <a:lstStyle/>
        <a:p>
          <a:endParaRPr lang="pt-BR"/>
        </a:p>
      </dgm:t>
    </dgm:pt>
    <dgm:pt modelId="{DC9598E2-E686-408C-83B2-48CE848C0A77}">
      <dgm:prSet phldrT="[Texto]" custT="1"/>
      <dgm:spPr>
        <a:solidFill>
          <a:schemeClr val="bg1">
            <a:lumMod val="75000"/>
          </a:schemeClr>
        </a:solidFill>
      </dgm:spPr>
      <dgm:t>
        <a:bodyPr/>
        <a:lstStyle/>
        <a:p>
          <a:r>
            <a:rPr lang="pt-BR" sz="2400" dirty="0">
              <a:solidFill>
                <a:schemeClr val="tx1"/>
              </a:solidFill>
            </a:rPr>
            <a:t>Atestados emitidos por conselho, quando cabível</a:t>
          </a:r>
        </a:p>
      </dgm:t>
    </dgm:pt>
    <dgm:pt modelId="{19DFF5F6-B088-4CD3-ADAC-2A734A7D8D01}" type="parTrans" cxnId="{B19BF1BB-FCB6-44AE-A03B-1963AEB6AD8A}">
      <dgm:prSet/>
      <dgm:spPr/>
      <dgm:t>
        <a:bodyPr/>
        <a:lstStyle/>
        <a:p>
          <a:endParaRPr lang="pt-BR"/>
        </a:p>
      </dgm:t>
    </dgm:pt>
    <dgm:pt modelId="{91678068-181D-4858-9751-369C807206BE}" type="sibTrans" cxnId="{B19BF1BB-FCB6-44AE-A03B-1963AEB6AD8A}">
      <dgm:prSet/>
      <dgm:spPr>
        <a:solidFill>
          <a:srgbClr val="FFE07D">
            <a:alpha val="90000"/>
          </a:srgbClr>
        </a:solidFill>
      </dgm:spPr>
      <dgm:t>
        <a:bodyPr/>
        <a:lstStyle/>
        <a:p>
          <a:endParaRPr lang="pt-BR"/>
        </a:p>
      </dgm:t>
    </dgm:pt>
    <dgm:pt modelId="{34CAB93A-C30F-4675-BA81-8B21F5099FC2}">
      <dgm:prSet custT="1"/>
      <dgm:spPr>
        <a:solidFill>
          <a:schemeClr val="bg1">
            <a:lumMod val="75000"/>
          </a:schemeClr>
        </a:solidFill>
      </dgm:spPr>
      <dgm:t>
        <a:bodyPr/>
        <a:lstStyle/>
        <a:p>
          <a:r>
            <a:rPr lang="pt-BR" sz="2400" dirty="0">
              <a:solidFill>
                <a:schemeClr val="tx1"/>
              </a:solidFill>
            </a:rPr>
            <a:t>Documentos complementares</a:t>
          </a:r>
        </a:p>
      </dgm:t>
    </dgm:pt>
    <dgm:pt modelId="{46BBE233-0B79-4333-9EB5-081AD11AD4AF}" type="parTrans" cxnId="{CEC92C1F-BF3B-495C-B3E4-9D0529019FCD}">
      <dgm:prSet/>
      <dgm:spPr/>
      <dgm:t>
        <a:bodyPr/>
        <a:lstStyle/>
        <a:p>
          <a:endParaRPr lang="pt-BR"/>
        </a:p>
      </dgm:t>
    </dgm:pt>
    <dgm:pt modelId="{7FB4F610-15FF-46D5-9F44-D2860B0CC6E5}" type="sibTrans" cxnId="{CEC92C1F-BF3B-495C-B3E4-9D0529019FCD}">
      <dgm:prSet/>
      <dgm:spPr/>
      <dgm:t>
        <a:bodyPr/>
        <a:lstStyle/>
        <a:p>
          <a:endParaRPr lang="pt-BR"/>
        </a:p>
      </dgm:t>
    </dgm:pt>
    <dgm:pt modelId="{0FE3A6B1-14FF-4F34-8459-1DA86064753C}">
      <dgm:prSet custT="1"/>
      <dgm:spPr>
        <a:solidFill>
          <a:schemeClr val="bg1">
            <a:lumMod val="75000"/>
          </a:schemeClr>
        </a:solidFill>
      </dgm:spPr>
      <dgm:t>
        <a:bodyPr/>
        <a:lstStyle/>
        <a:p>
          <a:r>
            <a:rPr lang="pt-BR" sz="2400" dirty="0">
              <a:solidFill>
                <a:schemeClr val="tx1"/>
              </a:solidFill>
            </a:rPr>
            <a:t>Certidões ou Atestados de execução de serviços similares </a:t>
          </a:r>
        </a:p>
      </dgm:t>
    </dgm:pt>
    <dgm:pt modelId="{BC1E7534-FB91-49E7-AEE0-955A079DFEC2}" type="sibTrans" cxnId="{A92828BA-C06D-4361-8FBB-E1E2AA3F52FC}">
      <dgm:prSet/>
      <dgm:spPr>
        <a:solidFill>
          <a:srgbClr val="FFE07D">
            <a:alpha val="90000"/>
          </a:srgbClr>
        </a:solidFill>
      </dgm:spPr>
      <dgm:t>
        <a:bodyPr/>
        <a:lstStyle/>
        <a:p>
          <a:endParaRPr lang="pt-BR"/>
        </a:p>
      </dgm:t>
    </dgm:pt>
    <dgm:pt modelId="{A628F5BA-578D-49CE-9026-7C015B12EF66}" type="parTrans" cxnId="{A92828BA-C06D-4361-8FBB-E1E2AA3F52FC}">
      <dgm:prSet/>
      <dgm:spPr/>
      <dgm:t>
        <a:bodyPr/>
        <a:lstStyle/>
        <a:p>
          <a:endParaRPr lang="pt-BR"/>
        </a:p>
      </dgm:t>
    </dgm:pt>
    <dgm:pt modelId="{365D7282-BC3E-4559-8784-B9C3C0B5CB5A}">
      <dgm:prSet custT="1"/>
      <dgm:spPr>
        <a:solidFill>
          <a:schemeClr val="bg1">
            <a:lumMod val="75000"/>
          </a:schemeClr>
        </a:solidFill>
      </dgm:spPr>
      <dgm:t>
        <a:bodyPr/>
        <a:lstStyle/>
        <a:p>
          <a:r>
            <a:rPr lang="pt-BR" sz="2400" dirty="0">
              <a:solidFill>
                <a:schemeClr val="tx1"/>
              </a:solidFill>
            </a:rPr>
            <a:t>Registro na entidade profissional competente</a:t>
          </a:r>
        </a:p>
      </dgm:t>
    </dgm:pt>
    <dgm:pt modelId="{688E70E4-3FF7-4262-B392-C492D5C41EBD}" type="parTrans" cxnId="{7D903B5A-F3AD-4AE4-9A6B-A234400B109B}">
      <dgm:prSet/>
      <dgm:spPr/>
      <dgm:t>
        <a:bodyPr/>
        <a:lstStyle/>
        <a:p>
          <a:endParaRPr lang="pt-BR"/>
        </a:p>
      </dgm:t>
    </dgm:pt>
    <dgm:pt modelId="{43BCD252-2982-431E-A24F-553A1DBFA4E1}" type="sibTrans" cxnId="{7D903B5A-F3AD-4AE4-9A6B-A234400B109B}">
      <dgm:prSet/>
      <dgm:spPr/>
      <dgm:t>
        <a:bodyPr/>
        <a:lstStyle/>
        <a:p>
          <a:endParaRPr lang="pt-BR"/>
        </a:p>
      </dgm:t>
    </dgm:pt>
    <dgm:pt modelId="{9BA6EE95-ADEF-4657-B1D8-58280DA989AE}" type="pres">
      <dgm:prSet presAssocID="{5FA70078-F993-4F8B-8DD4-A945F24357F7}" presName="outerComposite" presStyleCnt="0">
        <dgm:presLayoutVars>
          <dgm:chMax val="5"/>
          <dgm:dir/>
          <dgm:resizeHandles val="exact"/>
        </dgm:presLayoutVars>
      </dgm:prSet>
      <dgm:spPr/>
      <dgm:t>
        <a:bodyPr/>
        <a:lstStyle/>
        <a:p>
          <a:endParaRPr lang="pt-BR"/>
        </a:p>
      </dgm:t>
    </dgm:pt>
    <dgm:pt modelId="{46E3C423-BB93-4A32-9588-76D782B921C8}" type="pres">
      <dgm:prSet presAssocID="{5FA70078-F993-4F8B-8DD4-A945F24357F7}" presName="dummyMaxCanvas" presStyleCnt="0">
        <dgm:presLayoutVars/>
      </dgm:prSet>
      <dgm:spPr/>
    </dgm:pt>
    <dgm:pt modelId="{AEC8C39A-BFC9-4343-B10C-A061BB252A97}" type="pres">
      <dgm:prSet presAssocID="{5FA70078-F993-4F8B-8DD4-A945F24357F7}" presName="FiveNodes_1" presStyleLbl="node1" presStyleIdx="0" presStyleCnt="5">
        <dgm:presLayoutVars>
          <dgm:bulletEnabled val="1"/>
        </dgm:presLayoutVars>
      </dgm:prSet>
      <dgm:spPr/>
      <dgm:t>
        <a:bodyPr/>
        <a:lstStyle/>
        <a:p>
          <a:endParaRPr lang="pt-BR"/>
        </a:p>
      </dgm:t>
    </dgm:pt>
    <dgm:pt modelId="{8071648C-D0EF-4A29-886C-008FE3AC8141}" type="pres">
      <dgm:prSet presAssocID="{5FA70078-F993-4F8B-8DD4-A945F24357F7}" presName="FiveNodes_2" presStyleLbl="node1" presStyleIdx="1" presStyleCnt="5">
        <dgm:presLayoutVars>
          <dgm:bulletEnabled val="1"/>
        </dgm:presLayoutVars>
      </dgm:prSet>
      <dgm:spPr/>
      <dgm:t>
        <a:bodyPr/>
        <a:lstStyle/>
        <a:p>
          <a:endParaRPr lang="pt-BR"/>
        </a:p>
      </dgm:t>
    </dgm:pt>
    <dgm:pt modelId="{4626B333-D88A-4238-9AEB-7A5DCB9490FE}" type="pres">
      <dgm:prSet presAssocID="{5FA70078-F993-4F8B-8DD4-A945F24357F7}" presName="FiveNodes_3" presStyleLbl="node1" presStyleIdx="2" presStyleCnt="5">
        <dgm:presLayoutVars>
          <dgm:bulletEnabled val="1"/>
        </dgm:presLayoutVars>
      </dgm:prSet>
      <dgm:spPr/>
      <dgm:t>
        <a:bodyPr/>
        <a:lstStyle/>
        <a:p>
          <a:endParaRPr lang="pt-BR"/>
        </a:p>
      </dgm:t>
    </dgm:pt>
    <dgm:pt modelId="{A06A94C3-B7A6-4018-BF81-77FC682CB4ED}" type="pres">
      <dgm:prSet presAssocID="{5FA70078-F993-4F8B-8DD4-A945F24357F7}" presName="FiveNodes_4" presStyleLbl="node1" presStyleIdx="3" presStyleCnt="5">
        <dgm:presLayoutVars>
          <dgm:bulletEnabled val="1"/>
        </dgm:presLayoutVars>
      </dgm:prSet>
      <dgm:spPr/>
      <dgm:t>
        <a:bodyPr/>
        <a:lstStyle/>
        <a:p>
          <a:endParaRPr lang="pt-BR"/>
        </a:p>
      </dgm:t>
    </dgm:pt>
    <dgm:pt modelId="{3F74C085-B560-4943-9D16-DD4955FB7CE9}" type="pres">
      <dgm:prSet presAssocID="{5FA70078-F993-4F8B-8DD4-A945F24357F7}" presName="FiveNodes_5" presStyleLbl="node1" presStyleIdx="4" presStyleCnt="5">
        <dgm:presLayoutVars>
          <dgm:bulletEnabled val="1"/>
        </dgm:presLayoutVars>
      </dgm:prSet>
      <dgm:spPr/>
      <dgm:t>
        <a:bodyPr/>
        <a:lstStyle/>
        <a:p>
          <a:endParaRPr lang="pt-BR"/>
        </a:p>
      </dgm:t>
    </dgm:pt>
    <dgm:pt modelId="{7E070143-4669-4CD8-97A1-D363C662C311}" type="pres">
      <dgm:prSet presAssocID="{5FA70078-F993-4F8B-8DD4-A945F24357F7}" presName="FiveConn_1-2" presStyleLbl="fgAccFollowNode1" presStyleIdx="0" presStyleCnt="4">
        <dgm:presLayoutVars>
          <dgm:bulletEnabled val="1"/>
        </dgm:presLayoutVars>
      </dgm:prSet>
      <dgm:spPr/>
      <dgm:t>
        <a:bodyPr/>
        <a:lstStyle/>
        <a:p>
          <a:endParaRPr lang="pt-BR"/>
        </a:p>
      </dgm:t>
    </dgm:pt>
    <dgm:pt modelId="{C5873697-073A-4056-AF19-FE1FAD9A3A42}" type="pres">
      <dgm:prSet presAssocID="{5FA70078-F993-4F8B-8DD4-A945F24357F7}" presName="FiveConn_2-3" presStyleLbl="fgAccFollowNode1" presStyleIdx="1" presStyleCnt="4">
        <dgm:presLayoutVars>
          <dgm:bulletEnabled val="1"/>
        </dgm:presLayoutVars>
      </dgm:prSet>
      <dgm:spPr/>
      <dgm:t>
        <a:bodyPr/>
        <a:lstStyle/>
        <a:p>
          <a:endParaRPr lang="pt-BR"/>
        </a:p>
      </dgm:t>
    </dgm:pt>
    <dgm:pt modelId="{683F58F2-53C7-4162-B0EC-3EEA90B4C869}" type="pres">
      <dgm:prSet presAssocID="{5FA70078-F993-4F8B-8DD4-A945F24357F7}" presName="FiveConn_3-4" presStyleLbl="fgAccFollowNode1" presStyleIdx="2" presStyleCnt="4">
        <dgm:presLayoutVars>
          <dgm:bulletEnabled val="1"/>
        </dgm:presLayoutVars>
      </dgm:prSet>
      <dgm:spPr/>
      <dgm:t>
        <a:bodyPr/>
        <a:lstStyle/>
        <a:p>
          <a:endParaRPr lang="pt-BR"/>
        </a:p>
      </dgm:t>
    </dgm:pt>
    <dgm:pt modelId="{7C8528BE-F3D2-4FEF-A220-F06F7F1E35BD}" type="pres">
      <dgm:prSet presAssocID="{5FA70078-F993-4F8B-8DD4-A945F24357F7}" presName="FiveConn_4-5" presStyleLbl="fgAccFollowNode1" presStyleIdx="3" presStyleCnt="4">
        <dgm:presLayoutVars>
          <dgm:bulletEnabled val="1"/>
        </dgm:presLayoutVars>
      </dgm:prSet>
      <dgm:spPr/>
      <dgm:t>
        <a:bodyPr/>
        <a:lstStyle/>
        <a:p>
          <a:endParaRPr lang="pt-BR"/>
        </a:p>
      </dgm:t>
    </dgm:pt>
    <dgm:pt modelId="{C77EDB61-03DB-4886-ABAB-1229B243BEDD}" type="pres">
      <dgm:prSet presAssocID="{5FA70078-F993-4F8B-8DD4-A945F24357F7}" presName="FiveNodes_1_text" presStyleLbl="node1" presStyleIdx="4" presStyleCnt="5">
        <dgm:presLayoutVars>
          <dgm:bulletEnabled val="1"/>
        </dgm:presLayoutVars>
      </dgm:prSet>
      <dgm:spPr/>
      <dgm:t>
        <a:bodyPr/>
        <a:lstStyle/>
        <a:p>
          <a:endParaRPr lang="pt-BR"/>
        </a:p>
      </dgm:t>
    </dgm:pt>
    <dgm:pt modelId="{4D258FA1-96C3-4286-A949-9AB3829A6A51}" type="pres">
      <dgm:prSet presAssocID="{5FA70078-F993-4F8B-8DD4-A945F24357F7}" presName="FiveNodes_2_text" presStyleLbl="node1" presStyleIdx="4" presStyleCnt="5">
        <dgm:presLayoutVars>
          <dgm:bulletEnabled val="1"/>
        </dgm:presLayoutVars>
      </dgm:prSet>
      <dgm:spPr/>
      <dgm:t>
        <a:bodyPr/>
        <a:lstStyle/>
        <a:p>
          <a:endParaRPr lang="pt-BR"/>
        </a:p>
      </dgm:t>
    </dgm:pt>
    <dgm:pt modelId="{A7C8EF21-F321-465C-9661-D5725CB07944}" type="pres">
      <dgm:prSet presAssocID="{5FA70078-F993-4F8B-8DD4-A945F24357F7}" presName="FiveNodes_3_text" presStyleLbl="node1" presStyleIdx="4" presStyleCnt="5">
        <dgm:presLayoutVars>
          <dgm:bulletEnabled val="1"/>
        </dgm:presLayoutVars>
      </dgm:prSet>
      <dgm:spPr/>
      <dgm:t>
        <a:bodyPr/>
        <a:lstStyle/>
        <a:p>
          <a:endParaRPr lang="pt-BR"/>
        </a:p>
      </dgm:t>
    </dgm:pt>
    <dgm:pt modelId="{AFF8837A-C7F3-414D-B2C4-3B7147683249}" type="pres">
      <dgm:prSet presAssocID="{5FA70078-F993-4F8B-8DD4-A945F24357F7}" presName="FiveNodes_4_text" presStyleLbl="node1" presStyleIdx="4" presStyleCnt="5">
        <dgm:presLayoutVars>
          <dgm:bulletEnabled val="1"/>
        </dgm:presLayoutVars>
      </dgm:prSet>
      <dgm:spPr/>
      <dgm:t>
        <a:bodyPr/>
        <a:lstStyle/>
        <a:p>
          <a:endParaRPr lang="pt-BR"/>
        </a:p>
      </dgm:t>
    </dgm:pt>
    <dgm:pt modelId="{47141964-BCB0-4246-9601-C7E9725248FE}" type="pres">
      <dgm:prSet presAssocID="{5FA70078-F993-4F8B-8DD4-A945F24357F7}" presName="FiveNodes_5_text" presStyleLbl="node1" presStyleIdx="4" presStyleCnt="5">
        <dgm:presLayoutVars>
          <dgm:bulletEnabled val="1"/>
        </dgm:presLayoutVars>
      </dgm:prSet>
      <dgm:spPr/>
      <dgm:t>
        <a:bodyPr/>
        <a:lstStyle/>
        <a:p>
          <a:endParaRPr lang="pt-BR"/>
        </a:p>
      </dgm:t>
    </dgm:pt>
  </dgm:ptLst>
  <dgm:cxnLst>
    <dgm:cxn modelId="{E177AE26-D799-4605-A9AB-D5B227751D61}" type="presOf" srcId="{099C721D-C715-4FE0-8FCC-6897D8822A0D}" destId="{AEC8C39A-BFC9-4343-B10C-A061BB252A97}" srcOrd="0" destOrd="0" presId="urn:microsoft.com/office/officeart/2005/8/layout/vProcess5"/>
    <dgm:cxn modelId="{2A919812-9283-41AB-94A3-F07FF0F67E16}" srcId="{5FA70078-F993-4F8B-8DD4-A945F24357F7}" destId="{099C721D-C715-4FE0-8FCC-6897D8822A0D}" srcOrd="0" destOrd="0" parTransId="{6D75FA1F-4ABF-4F71-9EA2-E2221FD13A40}" sibTransId="{C2EF2C68-B78F-4A46-96C2-0890BDFD8841}"/>
    <dgm:cxn modelId="{9E176DBC-EE9A-41CF-A9D2-A9FB8F7099DD}" type="presOf" srcId="{91678068-181D-4858-9751-369C807206BE}" destId="{C5873697-073A-4056-AF19-FE1FAD9A3A42}" srcOrd="0" destOrd="0" presId="urn:microsoft.com/office/officeart/2005/8/layout/vProcess5"/>
    <dgm:cxn modelId="{CEC92C1F-BF3B-495C-B3E4-9D0529019FCD}" srcId="{5FA70078-F993-4F8B-8DD4-A945F24357F7}" destId="{34CAB93A-C30F-4675-BA81-8B21F5099FC2}" srcOrd="3" destOrd="0" parTransId="{46BBE233-0B79-4333-9EB5-081AD11AD4AF}" sibTransId="{7FB4F610-15FF-46D5-9F44-D2860B0CC6E5}"/>
    <dgm:cxn modelId="{15AD2E57-8991-4EB1-9F18-FF51B02DEEBB}" type="presOf" srcId="{DC9598E2-E686-408C-83B2-48CE848C0A77}" destId="{4D258FA1-96C3-4286-A949-9AB3829A6A51}" srcOrd="1" destOrd="0" presId="urn:microsoft.com/office/officeart/2005/8/layout/vProcess5"/>
    <dgm:cxn modelId="{E4336BD2-D4C9-4A99-93C4-39CDB6DB9F63}" type="presOf" srcId="{365D7282-BC3E-4559-8784-B9C3C0B5CB5A}" destId="{3F74C085-B560-4943-9D16-DD4955FB7CE9}" srcOrd="0" destOrd="0" presId="urn:microsoft.com/office/officeart/2005/8/layout/vProcess5"/>
    <dgm:cxn modelId="{251CE3DE-F92F-4258-9CB9-1BC15745F46A}" type="presOf" srcId="{C2EF2C68-B78F-4A46-96C2-0890BDFD8841}" destId="{7E070143-4669-4CD8-97A1-D363C662C311}" srcOrd="0" destOrd="0" presId="urn:microsoft.com/office/officeart/2005/8/layout/vProcess5"/>
    <dgm:cxn modelId="{106131CA-673D-4AF2-83D2-94ECEF909609}" type="presOf" srcId="{BC1E7534-FB91-49E7-AEE0-955A079DFEC2}" destId="{683F58F2-53C7-4162-B0EC-3EEA90B4C869}" srcOrd="0" destOrd="0" presId="urn:microsoft.com/office/officeart/2005/8/layout/vProcess5"/>
    <dgm:cxn modelId="{7D903B5A-F3AD-4AE4-9A6B-A234400B109B}" srcId="{5FA70078-F993-4F8B-8DD4-A945F24357F7}" destId="{365D7282-BC3E-4559-8784-B9C3C0B5CB5A}" srcOrd="4" destOrd="0" parTransId="{688E70E4-3FF7-4262-B392-C492D5C41EBD}" sibTransId="{43BCD252-2982-431E-A24F-553A1DBFA4E1}"/>
    <dgm:cxn modelId="{C786F3BD-4B54-450E-AF96-A9FA622363E1}" type="presOf" srcId="{0FE3A6B1-14FF-4F34-8459-1DA86064753C}" destId="{4626B333-D88A-4238-9AEB-7A5DCB9490FE}" srcOrd="0" destOrd="0" presId="urn:microsoft.com/office/officeart/2005/8/layout/vProcess5"/>
    <dgm:cxn modelId="{B19BF1BB-FCB6-44AE-A03B-1963AEB6AD8A}" srcId="{5FA70078-F993-4F8B-8DD4-A945F24357F7}" destId="{DC9598E2-E686-408C-83B2-48CE848C0A77}" srcOrd="1" destOrd="0" parTransId="{19DFF5F6-B088-4CD3-ADAC-2A734A7D8D01}" sibTransId="{91678068-181D-4858-9751-369C807206BE}"/>
    <dgm:cxn modelId="{6505F9EE-E741-4A63-9E78-637F6AF5EB80}" type="presOf" srcId="{34CAB93A-C30F-4675-BA81-8B21F5099FC2}" destId="{AFF8837A-C7F3-414D-B2C4-3B7147683249}" srcOrd="1" destOrd="0" presId="urn:microsoft.com/office/officeart/2005/8/layout/vProcess5"/>
    <dgm:cxn modelId="{C96130E4-FD8A-4A50-B9C4-3EBBF3741D77}" type="presOf" srcId="{7FB4F610-15FF-46D5-9F44-D2860B0CC6E5}" destId="{7C8528BE-F3D2-4FEF-A220-F06F7F1E35BD}" srcOrd="0" destOrd="0" presId="urn:microsoft.com/office/officeart/2005/8/layout/vProcess5"/>
    <dgm:cxn modelId="{89CFBE79-D906-498C-9726-916E07010BC0}" type="presOf" srcId="{5FA70078-F993-4F8B-8DD4-A945F24357F7}" destId="{9BA6EE95-ADEF-4657-B1D8-58280DA989AE}" srcOrd="0" destOrd="0" presId="urn:microsoft.com/office/officeart/2005/8/layout/vProcess5"/>
    <dgm:cxn modelId="{A92828BA-C06D-4361-8FBB-E1E2AA3F52FC}" srcId="{5FA70078-F993-4F8B-8DD4-A945F24357F7}" destId="{0FE3A6B1-14FF-4F34-8459-1DA86064753C}" srcOrd="2" destOrd="0" parTransId="{A628F5BA-578D-49CE-9026-7C015B12EF66}" sibTransId="{BC1E7534-FB91-49E7-AEE0-955A079DFEC2}"/>
    <dgm:cxn modelId="{94BBC964-912A-48A2-BFBE-B38AADEEA00A}" type="presOf" srcId="{365D7282-BC3E-4559-8784-B9C3C0B5CB5A}" destId="{47141964-BCB0-4246-9601-C7E9725248FE}" srcOrd="1" destOrd="0" presId="urn:microsoft.com/office/officeart/2005/8/layout/vProcess5"/>
    <dgm:cxn modelId="{DD1BD234-8ECB-438F-BAC4-648F419D5ABD}" type="presOf" srcId="{34CAB93A-C30F-4675-BA81-8B21F5099FC2}" destId="{A06A94C3-B7A6-4018-BF81-77FC682CB4ED}" srcOrd="0" destOrd="0" presId="urn:microsoft.com/office/officeart/2005/8/layout/vProcess5"/>
    <dgm:cxn modelId="{1A35C5A9-A35A-489B-AB51-E79BB8C0AD7E}" type="presOf" srcId="{DC9598E2-E686-408C-83B2-48CE848C0A77}" destId="{8071648C-D0EF-4A29-886C-008FE3AC8141}" srcOrd="0" destOrd="0" presId="urn:microsoft.com/office/officeart/2005/8/layout/vProcess5"/>
    <dgm:cxn modelId="{A0C03712-F50A-4C7F-A473-32F51F5B8498}" type="presOf" srcId="{099C721D-C715-4FE0-8FCC-6897D8822A0D}" destId="{C77EDB61-03DB-4886-ABAB-1229B243BEDD}" srcOrd="1" destOrd="0" presId="urn:microsoft.com/office/officeart/2005/8/layout/vProcess5"/>
    <dgm:cxn modelId="{C6A5E8E1-AD5C-484B-9CEA-38F0C5C45024}" type="presOf" srcId="{0FE3A6B1-14FF-4F34-8459-1DA86064753C}" destId="{A7C8EF21-F321-465C-9661-D5725CB07944}" srcOrd="1" destOrd="0" presId="urn:microsoft.com/office/officeart/2005/8/layout/vProcess5"/>
    <dgm:cxn modelId="{C32665A3-7CB2-45CC-89D9-CB4DBCBC4B25}" type="presParOf" srcId="{9BA6EE95-ADEF-4657-B1D8-58280DA989AE}" destId="{46E3C423-BB93-4A32-9588-76D782B921C8}" srcOrd="0" destOrd="0" presId="urn:microsoft.com/office/officeart/2005/8/layout/vProcess5"/>
    <dgm:cxn modelId="{9EF6FF48-5D93-4B74-BCFC-5E119B60795F}" type="presParOf" srcId="{9BA6EE95-ADEF-4657-B1D8-58280DA989AE}" destId="{AEC8C39A-BFC9-4343-B10C-A061BB252A97}" srcOrd="1" destOrd="0" presId="urn:microsoft.com/office/officeart/2005/8/layout/vProcess5"/>
    <dgm:cxn modelId="{C60FAD26-6664-44DC-9613-D4BFE46A4F60}" type="presParOf" srcId="{9BA6EE95-ADEF-4657-B1D8-58280DA989AE}" destId="{8071648C-D0EF-4A29-886C-008FE3AC8141}" srcOrd="2" destOrd="0" presId="urn:microsoft.com/office/officeart/2005/8/layout/vProcess5"/>
    <dgm:cxn modelId="{9C38AF20-040F-40FD-9DA7-F26A0006D418}" type="presParOf" srcId="{9BA6EE95-ADEF-4657-B1D8-58280DA989AE}" destId="{4626B333-D88A-4238-9AEB-7A5DCB9490FE}" srcOrd="3" destOrd="0" presId="urn:microsoft.com/office/officeart/2005/8/layout/vProcess5"/>
    <dgm:cxn modelId="{B9198515-3BC3-4891-A626-B5BD62FA5F6B}" type="presParOf" srcId="{9BA6EE95-ADEF-4657-B1D8-58280DA989AE}" destId="{A06A94C3-B7A6-4018-BF81-77FC682CB4ED}" srcOrd="4" destOrd="0" presId="urn:microsoft.com/office/officeart/2005/8/layout/vProcess5"/>
    <dgm:cxn modelId="{8FE36284-23EF-4900-B322-0A46D945C5BF}" type="presParOf" srcId="{9BA6EE95-ADEF-4657-B1D8-58280DA989AE}" destId="{3F74C085-B560-4943-9D16-DD4955FB7CE9}" srcOrd="5" destOrd="0" presId="urn:microsoft.com/office/officeart/2005/8/layout/vProcess5"/>
    <dgm:cxn modelId="{EE63502F-6F82-4953-B60A-82CE28BD6B0C}" type="presParOf" srcId="{9BA6EE95-ADEF-4657-B1D8-58280DA989AE}" destId="{7E070143-4669-4CD8-97A1-D363C662C311}" srcOrd="6" destOrd="0" presId="urn:microsoft.com/office/officeart/2005/8/layout/vProcess5"/>
    <dgm:cxn modelId="{B2479FEB-3D95-4BCF-9C41-CCDB2999AB24}" type="presParOf" srcId="{9BA6EE95-ADEF-4657-B1D8-58280DA989AE}" destId="{C5873697-073A-4056-AF19-FE1FAD9A3A42}" srcOrd="7" destOrd="0" presId="urn:microsoft.com/office/officeart/2005/8/layout/vProcess5"/>
    <dgm:cxn modelId="{423380C9-B734-4E7D-A0A9-EA84144D5BE0}" type="presParOf" srcId="{9BA6EE95-ADEF-4657-B1D8-58280DA989AE}" destId="{683F58F2-53C7-4162-B0EC-3EEA90B4C869}" srcOrd="8" destOrd="0" presId="urn:microsoft.com/office/officeart/2005/8/layout/vProcess5"/>
    <dgm:cxn modelId="{0CFFA837-05DC-42D5-A617-B00701C5333D}" type="presParOf" srcId="{9BA6EE95-ADEF-4657-B1D8-58280DA989AE}" destId="{7C8528BE-F3D2-4FEF-A220-F06F7F1E35BD}" srcOrd="9" destOrd="0" presId="urn:microsoft.com/office/officeart/2005/8/layout/vProcess5"/>
    <dgm:cxn modelId="{47903941-BB8C-4BBA-A25F-D88E71098678}" type="presParOf" srcId="{9BA6EE95-ADEF-4657-B1D8-58280DA989AE}" destId="{C77EDB61-03DB-4886-ABAB-1229B243BEDD}" srcOrd="10" destOrd="0" presId="urn:microsoft.com/office/officeart/2005/8/layout/vProcess5"/>
    <dgm:cxn modelId="{508117F6-993B-4ADC-B04A-1FB4DC8D2C3F}" type="presParOf" srcId="{9BA6EE95-ADEF-4657-B1D8-58280DA989AE}" destId="{4D258FA1-96C3-4286-A949-9AB3829A6A51}" srcOrd="11" destOrd="0" presId="urn:microsoft.com/office/officeart/2005/8/layout/vProcess5"/>
    <dgm:cxn modelId="{BB9F8E9C-CF53-4EA3-B3E1-B5513722F070}" type="presParOf" srcId="{9BA6EE95-ADEF-4657-B1D8-58280DA989AE}" destId="{A7C8EF21-F321-465C-9661-D5725CB07944}" srcOrd="12" destOrd="0" presId="urn:microsoft.com/office/officeart/2005/8/layout/vProcess5"/>
    <dgm:cxn modelId="{FEEF2B72-48AE-468B-8F79-52E7715FBA6F}" type="presParOf" srcId="{9BA6EE95-ADEF-4657-B1D8-58280DA989AE}" destId="{AFF8837A-C7F3-414D-B2C4-3B7147683249}" srcOrd="13" destOrd="0" presId="urn:microsoft.com/office/officeart/2005/8/layout/vProcess5"/>
    <dgm:cxn modelId="{438A4A02-2A5E-497D-88AA-4F35C4E286B6}" type="presParOf" srcId="{9BA6EE95-ADEF-4657-B1D8-58280DA989AE}" destId="{47141964-BCB0-4246-9601-C7E9725248FE}" srcOrd="14"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C6DBFE-52D3-44A8-BA89-85B3E7D6BEA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pt-BR"/>
        </a:p>
      </dgm:t>
    </dgm:pt>
    <dgm:pt modelId="{F11E6F17-49BD-4B18-A1F0-A94A48588BD4}">
      <dgm:prSet phldrT="[Texto]"/>
      <dgm:spPr>
        <a:solidFill>
          <a:schemeClr val="bg1">
            <a:lumMod val="85000"/>
          </a:schemeClr>
        </a:solidFill>
        <a:ln>
          <a:solidFill>
            <a:schemeClr val="accent6">
              <a:lumMod val="75000"/>
            </a:schemeClr>
          </a:solidFill>
        </a:ln>
      </dgm:spPr>
      <dgm:t>
        <a:bodyPr/>
        <a:lstStyle/>
        <a:p>
          <a:r>
            <a:rPr lang="pt-BR" dirty="0">
              <a:solidFill>
                <a:schemeClr val="tx1"/>
              </a:solidFill>
            </a:rPr>
            <a:t>Dispensa</a:t>
          </a:r>
          <a:r>
            <a:rPr lang="pt-BR" dirty="0"/>
            <a:t> </a:t>
          </a:r>
          <a:r>
            <a:rPr lang="pt-BR" dirty="0">
              <a:solidFill>
                <a:schemeClr val="tx1"/>
              </a:solidFill>
            </a:rPr>
            <a:t>de</a:t>
          </a:r>
          <a:r>
            <a:rPr lang="pt-BR" dirty="0"/>
            <a:t> </a:t>
          </a:r>
          <a:r>
            <a:rPr lang="pt-BR" dirty="0">
              <a:solidFill>
                <a:schemeClr val="tx1"/>
              </a:solidFill>
            </a:rPr>
            <a:t>documentação</a:t>
          </a:r>
        </a:p>
      </dgm:t>
    </dgm:pt>
    <dgm:pt modelId="{A849A9E6-02DC-4AA2-9679-F93EFFCF97AB}" type="parTrans" cxnId="{EC6E91FE-ACED-4337-A104-69D390C5E5ED}">
      <dgm:prSet/>
      <dgm:spPr/>
      <dgm:t>
        <a:bodyPr/>
        <a:lstStyle/>
        <a:p>
          <a:endParaRPr lang="pt-BR"/>
        </a:p>
      </dgm:t>
    </dgm:pt>
    <dgm:pt modelId="{E51EC2B3-6EF6-482A-9E28-2F50B765B0B4}" type="sibTrans" cxnId="{EC6E91FE-ACED-4337-A104-69D390C5E5ED}">
      <dgm:prSet/>
      <dgm:spPr/>
      <dgm:t>
        <a:bodyPr/>
        <a:lstStyle/>
        <a:p>
          <a:endParaRPr lang="pt-BR"/>
        </a:p>
      </dgm:t>
    </dgm:pt>
    <dgm:pt modelId="{88821666-29F2-4A0E-BD59-F3B3FEB26513}">
      <dgm:prSet phldrT="[Texto]"/>
      <dgm:spPr>
        <a:solidFill>
          <a:srgbClr val="FFE07D"/>
        </a:solidFill>
        <a:ln>
          <a:solidFill>
            <a:schemeClr val="accent6">
              <a:lumMod val="75000"/>
            </a:schemeClr>
          </a:solidFill>
        </a:ln>
      </dgm:spPr>
      <dgm:t>
        <a:bodyPr/>
        <a:lstStyle/>
        <a:p>
          <a:r>
            <a:rPr lang="pt-BR" dirty="0">
              <a:solidFill>
                <a:schemeClr val="tx1"/>
              </a:solidFill>
            </a:rPr>
            <a:t>Contratação para entrega imediata</a:t>
          </a:r>
        </a:p>
      </dgm:t>
    </dgm:pt>
    <dgm:pt modelId="{9E45347E-1026-4D9E-98DE-819282A3D151}" type="parTrans" cxnId="{79F60E26-EB1C-444A-976B-0ED35F3ACF68}">
      <dgm:prSet/>
      <dgm:spPr/>
      <dgm:t>
        <a:bodyPr/>
        <a:lstStyle/>
        <a:p>
          <a:endParaRPr lang="pt-BR"/>
        </a:p>
      </dgm:t>
    </dgm:pt>
    <dgm:pt modelId="{53EC6FDE-F65F-464F-A39B-2FF0A42C0B4D}" type="sibTrans" cxnId="{79F60E26-EB1C-444A-976B-0ED35F3ACF68}">
      <dgm:prSet/>
      <dgm:spPr/>
      <dgm:t>
        <a:bodyPr/>
        <a:lstStyle/>
        <a:p>
          <a:endParaRPr lang="pt-BR"/>
        </a:p>
      </dgm:t>
    </dgm:pt>
    <dgm:pt modelId="{C197DD9D-553D-4F0A-9FC1-FBF5BBA3F172}">
      <dgm:prSet phldrT="[Texto]"/>
      <dgm:spPr>
        <a:solidFill>
          <a:srgbClr val="FFE07D"/>
        </a:solidFill>
        <a:ln>
          <a:solidFill>
            <a:schemeClr val="accent6">
              <a:lumMod val="75000"/>
            </a:schemeClr>
          </a:solidFill>
        </a:ln>
      </dgm:spPr>
      <dgm:t>
        <a:bodyPr/>
        <a:lstStyle/>
        <a:p>
          <a:r>
            <a:rPr lang="pt-BR" dirty="0">
              <a:solidFill>
                <a:schemeClr val="tx1"/>
              </a:solidFill>
            </a:rPr>
            <a:t>Nas contratações em valores inferiores a um quarto do limite para dispensa de licitação para compras em geral. </a:t>
          </a:r>
        </a:p>
      </dgm:t>
    </dgm:pt>
    <dgm:pt modelId="{2BFAF09C-DE9C-4BEB-8D7C-C769BA8E5EBE}" type="parTrans" cxnId="{1FEC2CCD-691C-4811-B4F4-8E02E9F0308F}">
      <dgm:prSet/>
      <dgm:spPr/>
      <dgm:t>
        <a:bodyPr/>
        <a:lstStyle/>
        <a:p>
          <a:endParaRPr lang="pt-BR"/>
        </a:p>
      </dgm:t>
    </dgm:pt>
    <dgm:pt modelId="{AEDEAA50-EDCE-4EEE-81D6-AB8B3483811A}" type="sibTrans" cxnId="{1FEC2CCD-691C-4811-B4F4-8E02E9F0308F}">
      <dgm:prSet/>
      <dgm:spPr/>
      <dgm:t>
        <a:bodyPr/>
        <a:lstStyle/>
        <a:p>
          <a:endParaRPr lang="pt-BR"/>
        </a:p>
      </dgm:t>
    </dgm:pt>
    <dgm:pt modelId="{1F2FDA81-A745-4CFF-BF44-DA5C4FCC0064}">
      <dgm:prSet phldrT="[Texto]"/>
      <dgm:spPr>
        <a:solidFill>
          <a:srgbClr val="FFE07D"/>
        </a:solidFill>
        <a:ln>
          <a:solidFill>
            <a:schemeClr val="accent6">
              <a:lumMod val="75000"/>
            </a:schemeClr>
          </a:solidFill>
        </a:ln>
      </dgm:spPr>
      <dgm:t>
        <a:bodyPr/>
        <a:lstStyle/>
        <a:p>
          <a:r>
            <a:rPr lang="pt-BR" dirty="0">
              <a:solidFill>
                <a:schemeClr val="tx1"/>
              </a:solidFill>
            </a:rPr>
            <a:t>Nas contratações de produtos para pesquisa e desenvolvimento até o valor de 300.000,00</a:t>
          </a:r>
        </a:p>
      </dgm:t>
    </dgm:pt>
    <dgm:pt modelId="{04294BF1-4B38-4921-9572-09235404FED2}" type="parTrans" cxnId="{4BE7F03D-47DC-45D0-806C-29FDCB5323CC}">
      <dgm:prSet/>
      <dgm:spPr/>
      <dgm:t>
        <a:bodyPr/>
        <a:lstStyle/>
        <a:p>
          <a:endParaRPr lang="pt-BR"/>
        </a:p>
      </dgm:t>
    </dgm:pt>
    <dgm:pt modelId="{A0396586-04C3-4A02-97F6-9D3493795D91}" type="sibTrans" cxnId="{4BE7F03D-47DC-45D0-806C-29FDCB5323CC}">
      <dgm:prSet/>
      <dgm:spPr/>
      <dgm:t>
        <a:bodyPr/>
        <a:lstStyle/>
        <a:p>
          <a:endParaRPr lang="pt-BR"/>
        </a:p>
      </dgm:t>
    </dgm:pt>
    <dgm:pt modelId="{555A96B9-48DD-4FD3-AB70-80DCC10435D3}" type="pres">
      <dgm:prSet presAssocID="{E9C6DBFE-52D3-44A8-BA89-85B3E7D6BEAE}" presName="hierChild1" presStyleCnt="0">
        <dgm:presLayoutVars>
          <dgm:orgChart val="1"/>
          <dgm:chPref val="1"/>
          <dgm:dir/>
          <dgm:animOne val="branch"/>
          <dgm:animLvl val="lvl"/>
          <dgm:resizeHandles/>
        </dgm:presLayoutVars>
      </dgm:prSet>
      <dgm:spPr/>
      <dgm:t>
        <a:bodyPr/>
        <a:lstStyle/>
        <a:p>
          <a:endParaRPr lang="pt-BR"/>
        </a:p>
      </dgm:t>
    </dgm:pt>
    <dgm:pt modelId="{04FB7B88-67BB-4365-BE77-DFE1D08EC786}" type="pres">
      <dgm:prSet presAssocID="{F11E6F17-49BD-4B18-A1F0-A94A48588BD4}" presName="hierRoot1" presStyleCnt="0">
        <dgm:presLayoutVars>
          <dgm:hierBranch val="init"/>
        </dgm:presLayoutVars>
      </dgm:prSet>
      <dgm:spPr/>
    </dgm:pt>
    <dgm:pt modelId="{354FB237-F584-4D36-A8D7-3B4DD16F1348}" type="pres">
      <dgm:prSet presAssocID="{F11E6F17-49BD-4B18-A1F0-A94A48588BD4}" presName="rootComposite1" presStyleCnt="0"/>
      <dgm:spPr/>
    </dgm:pt>
    <dgm:pt modelId="{64D0AFDE-F10D-4428-B5F4-B62C73387351}" type="pres">
      <dgm:prSet presAssocID="{F11E6F17-49BD-4B18-A1F0-A94A48588BD4}" presName="rootText1" presStyleLbl="node0" presStyleIdx="0" presStyleCnt="1" custLinFactNeighborX="1815" custLinFactNeighborY="-1486">
        <dgm:presLayoutVars>
          <dgm:chPref val="3"/>
        </dgm:presLayoutVars>
      </dgm:prSet>
      <dgm:spPr/>
      <dgm:t>
        <a:bodyPr/>
        <a:lstStyle/>
        <a:p>
          <a:endParaRPr lang="pt-BR"/>
        </a:p>
      </dgm:t>
    </dgm:pt>
    <dgm:pt modelId="{E013B4BE-F5FC-4D31-B8CA-D95E5D033AF2}" type="pres">
      <dgm:prSet presAssocID="{F11E6F17-49BD-4B18-A1F0-A94A48588BD4}" presName="rootConnector1" presStyleLbl="node1" presStyleIdx="0" presStyleCnt="0"/>
      <dgm:spPr/>
      <dgm:t>
        <a:bodyPr/>
        <a:lstStyle/>
        <a:p>
          <a:endParaRPr lang="pt-BR"/>
        </a:p>
      </dgm:t>
    </dgm:pt>
    <dgm:pt modelId="{909DEC47-91AA-4A83-89E9-C366C53F2FA2}" type="pres">
      <dgm:prSet presAssocID="{F11E6F17-49BD-4B18-A1F0-A94A48588BD4}" presName="hierChild2" presStyleCnt="0"/>
      <dgm:spPr/>
    </dgm:pt>
    <dgm:pt modelId="{D9BE60B5-CCF6-4126-8912-C091D0A117AB}" type="pres">
      <dgm:prSet presAssocID="{9E45347E-1026-4D9E-98DE-819282A3D151}" presName="Name64" presStyleLbl="parChTrans1D2" presStyleIdx="0" presStyleCnt="3"/>
      <dgm:spPr/>
      <dgm:t>
        <a:bodyPr/>
        <a:lstStyle/>
        <a:p>
          <a:endParaRPr lang="pt-BR"/>
        </a:p>
      </dgm:t>
    </dgm:pt>
    <dgm:pt modelId="{24688137-0D98-4EC0-81D3-91157CAB4493}" type="pres">
      <dgm:prSet presAssocID="{88821666-29F2-4A0E-BD59-F3B3FEB26513}" presName="hierRoot2" presStyleCnt="0">
        <dgm:presLayoutVars>
          <dgm:hierBranch val="init"/>
        </dgm:presLayoutVars>
      </dgm:prSet>
      <dgm:spPr/>
    </dgm:pt>
    <dgm:pt modelId="{13C18B53-B96E-4FEE-B533-8CA67CCC2F0E}" type="pres">
      <dgm:prSet presAssocID="{88821666-29F2-4A0E-BD59-F3B3FEB26513}" presName="rootComposite" presStyleCnt="0"/>
      <dgm:spPr/>
    </dgm:pt>
    <dgm:pt modelId="{73E71E07-80DF-463A-868E-0EABA5512D41}" type="pres">
      <dgm:prSet presAssocID="{88821666-29F2-4A0E-BD59-F3B3FEB26513}" presName="rootText" presStyleLbl="node2" presStyleIdx="0" presStyleCnt="3" custLinFactNeighborX="2500">
        <dgm:presLayoutVars>
          <dgm:chPref val="3"/>
        </dgm:presLayoutVars>
      </dgm:prSet>
      <dgm:spPr/>
      <dgm:t>
        <a:bodyPr/>
        <a:lstStyle/>
        <a:p>
          <a:endParaRPr lang="pt-BR"/>
        </a:p>
      </dgm:t>
    </dgm:pt>
    <dgm:pt modelId="{1941FE44-1636-4A0B-ABEE-A259DF6DDA1C}" type="pres">
      <dgm:prSet presAssocID="{88821666-29F2-4A0E-BD59-F3B3FEB26513}" presName="rootConnector" presStyleLbl="node2" presStyleIdx="0" presStyleCnt="3"/>
      <dgm:spPr/>
      <dgm:t>
        <a:bodyPr/>
        <a:lstStyle/>
        <a:p>
          <a:endParaRPr lang="pt-BR"/>
        </a:p>
      </dgm:t>
    </dgm:pt>
    <dgm:pt modelId="{DF1F5E87-D0DC-4B8A-BCAC-A4FFEF0C750E}" type="pres">
      <dgm:prSet presAssocID="{88821666-29F2-4A0E-BD59-F3B3FEB26513}" presName="hierChild4" presStyleCnt="0"/>
      <dgm:spPr/>
    </dgm:pt>
    <dgm:pt modelId="{B54DEC71-43AF-4195-A753-34A4C01FF922}" type="pres">
      <dgm:prSet presAssocID="{88821666-29F2-4A0E-BD59-F3B3FEB26513}" presName="hierChild5" presStyleCnt="0"/>
      <dgm:spPr/>
    </dgm:pt>
    <dgm:pt modelId="{CF1F6FCB-46BA-48E0-8C59-7290E7F7363B}" type="pres">
      <dgm:prSet presAssocID="{2BFAF09C-DE9C-4BEB-8D7C-C769BA8E5EBE}" presName="Name64" presStyleLbl="parChTrans1D2" presStyleIdx="1" presStyleCnt="3"/>
      <dgm:spPr/>
      <dgm:t>
        <a:bodyPr/>
        <a:lstStyle/>
        <a:p>
          <a:endParaRPr lang="pt-BR"/>
        </a:p>
      </dgm:t>
    </dgm:pt>
    <dgm:pt modelId="{1A1CBAEE-A5DF-48E1-9153-3EA10CB2B523}" type="pres">
      <dgm:prSet presAssocID="{C197DD9D-553D-4F0A-9FC1-FBF5BBA3F172}" presName="hierRoot2" presStyleCnt="0">
        <dgm:presLayoutVars>
          <dgm:hierBranch val="init"/>
        </dgm:presLayoutVars>
      </dgm:prSet>
      <dgm:spPr/>
    </dgm:pt>
    <dgm:pt modelId="{BDFC53AF-6C53-443C-8899-FE840A6A0106}" type="pres">
      <dgm:prSet presAssocID="{C197DD9D-553D-4F0A-9FC1-FBF5BBA3F172}" presName="rootComposite" presStyleCnt="0"/>
      <dgm:spPr/>
    </dgm:pt>
    <dgm:pt modelId="{B78A48BF-2DE7-4081-9197-D1379E604E5A}" type="pres">
      <dgm:prSet presAssocID="{C197DD9D-553D-4F0A-9FC1-FBF5BBA3F172}" presName="rootText" presStyleLbl="node2" presStyleIdx="1" presStyleCnt="3">
        <dgm:presLayoutVars>
          <dgm:chPref val="3"/>
        </dgm:presLayoutVars>
      </dgm:prSet>
      <dgm:spPr/>
      <dgm:t>
        <a:bodyPr/>
        <a:lstStyle/>
        <a:p>
          <a:endParaRPr lang="pt-BR"/>
        </a:p>
      </dgm:t>
    </dgm:pt>
    <dgm:pt modelId="{F3C1B7AF-9F84-4810-A425-EE9E884CEF2E}" type="pres">
      <dgm:prSet presAssocID="{C197DD9D-553D-4F0A-9FC1-FBF5BBA3F172}" presName="rootConnector" presStyleLbl="node2" presStyleIdx="1" presStyleCnt="3"/>
      <dgm:spPr/>
      <dgm:t>
        <a:bodyPr/>
        <a:lstStyle/>
        <a:p>
          <a:endParaRPr lang="pt-BR"/>
        </a:p>
      </dgm:t>
    </dgm:pt>
    <dgm:pt modelId="{0EC7E957-C8FF-44B3-A548-98058BF8DCB9}" type="pres">
      <dgm:prSet presAssocID="{C197DD9D-553D-4F0A-9FC1-FBF5BBA3F172}" presName="hierChild4" presStyleCnt="0"/>
      <dgm:spPr/>
    </dgm:pt>
    <dgm:pt modelId="{30358C2E-1E22-41FE-87A0-427317EB3092}" type="pres">
      <dgm:prSet presAssocID="{C197DD9D-553D-4F0A-9FC1-FBF5BBA3F172}" presName="hierChild5" presStyleCnt="0"/>
      <dgm:spPr/>
    </dgm:pt>
    <dgm:pt modelId="{58D6FE01-39D8-4A30-B849-44EC46EFFCBF}" type="pres">
      <dgm:prSet presAssocID="{04294BF1-4B38-4921-9572-09235404FED2}" presName="Name64" presStyleLbl="parChTrans1D2" presStyleIdx="2" presStyleCnt="3"/>
      <dgm:spPr/>
      <dgm:t>
        <a:bodyPr/>
        <a:lstStyle/>
        <a:p>
          <a:endParaRPr lang="pt-BR"/>
        </a:p>
      </dgm:t>
    </dgm:pt>
    <dgm:pt modelId="{15FA4D3B-7956-458C-BC66-50E99E548300}" type="pres">
      <dgm:prSet presAssocID="{1F2FDA81-A745-4CFF-BF44-DA5C4FCC0064}" presName="hierRoot2" presStyleCnt="0">
        <dgm:presLayoutVars>
          <dgm:hierBranch val="init"/>
        </dgm:presLayoutVars>
      </dgm:prSet>
      <dgm:spPr/>
    </dgm:pt>
    <dgm:pt modelId="{2A503CE3-06A2-4675-A565-CD789DBE8117}" type="pres">
      <dgm:prSet presAssocID="{1F2FDA81-A745-4CFF-BF44-DA5C4FCC0064}" presName="rootComposite" presStyleCnt="0"/>
      <dgm:spPr/>
    </dgm:pt>
    <dgm:pt modelId="{0B528CDA-A004-498B-BD77-3BE67B54A15A}" type="pres">
      <dgm:prSet presAssocID="{1F2FDA81-A745-4CFF-BF44-DA5C4FCC0064}" presName="rootText" presStyleLbl="node2" presStyleIdx="2" presStyleCnt="3">
        <dgm:presLayoutVars>
          <dgm:chPref val="3"/>
        </dgm:presLayoutVars>
      </dgm:prSet>
      <dgm:spPr/>
      <dgm:t>
        <a:bodyPr/>
        <a:lstStyle/>
        <a:p>
          <a:endParaRPr lang="pt-BR"/>
        </a:p>
      </dgm:t>
    </dgm:pt>
    <dgm:pt modelId="{2B95AA34-FCAC-4F2C-AE5D-A86CBE5BF76E}" type="pres">
      <dgm:prSet presAssocID="{1F2FDA81-A745-4CFF-BF44-DA5C4FCC0064}" presName="rootConnector" presStyleLbl="node2" presStyleIdx="2" presStyleCnt="3"/>
      <dgm:spPr/>
      <dgm:t>
        <a:bodyPr/>
        <a:lstStyle/>
        <a:p>
          <a:endParaRPr lang="pt-BR"/>
        </a:p>
      </dgm:t>
    </dgm:pt>
    <dgm:pt modelId="{CCC5868E-08C0-427C-A88C-A2F4FE982E66}" type="pres">
      <dgm:prSet presAssocID="{1F2FDA81-A745-4CFF-BF44-DA5C4FCC0064}" presName="hierChild4" presStyleCnt="0"/>
      <dgm:spPr/>
    </dgm:pt>
    <dgm:pt modelId="{7A617B17-8BE7-4C49-9A50-9095417A167D}" type="pres">
      <dgm:prSet presAssocID="{1F2FDA81-A745-4CFF-BF44-DA5C4FCC0064}" presName="hierChild5" presStyleCnt="0"/>
      <dgm:spPr/>
    </dgm:pt>
    <dgm:pt modelId="{CCD6669A-F860-43AE-AA63-326D05BF3C6B}" type="pres">
      <dgm:prSet presAssocID="{F11E6F17-49BD-4B18-A1F0-A94A48588BD4}" presName="hierChild3" presStyleCnt="0"/>
      <dgm:spPr/>
    </dgm:pt>
  </dgm:ptLst>
  <dgm:cxnLst>
    <dgm:cxn modelId="{C211DD4F-DF9B-4207-8805-5E9C0354B5FF}" type="presOf" srcId="{E9C6DBFE-52D3-44A8-BA89-85B3E7D6BEAE}" destId="{555A96B9-48DD-4FD3-AB70-80DCC10435D3}" srcOrd="0" destOrd="0" presId="urn:microsoft.com/office/officeart/2009/3/layout/HorizontalOrganizationChart"/>
    <dgm:cxn modelId="{E7B6A378-41D9-4F01-B19C-2F8B1F34A2ED}" type="presOf" srcId="{04294BF1-4B38-4921-9572-09235404FED2}" destId="{58D6FE01-39D8-4A30-B849-44EC46EFFCBF}" srcOrd="0" destOrd="0" presId="urn:microsoft.com/office/officeart/2009/3/layout/HorizontalOrganizationChart"/>
    <dgm:cxn modelId="{F1CD9654-2645-470F-82C0-E59AC8436E17}" type="presOf" srcId="{9E45347E-1026-4D9E-98DE-819282A3D151}" destId="{D9BE60B5-CCF6-4126-8912-C091D0A117AB}" srcOrd="0" destOrd="0" presId="urn:microsoft.com/office/officeart/2009/3/layout/HorizontalOrganizationChart"/>
    <dgm:cxn modelId="{FA702AE3-BEC6-4B76-80FB-04FC3AA2B9EB}" type="presOf" srcId="{F11E6F17-49BD-4B18-A1F0-A94A48588BD4}" destId="{E013B4BE-F5FC-4D31-B8CA-D95E5D033AF2}" srcOrd="1" destOrd="0" presId="urn:microsoft.com/office/officeart/2009/3/layout/HorizontalOrganizationChart"/>
    <dgm:cxn modelId="{E307452D-BEEF-4251-8B6F-7FABE6EA837A}" type="presOf" srcId="{2BFAF09C-DE9C-4BEB-8D7C-C769BA8E5EBE}" destId="{CF1F6FCB-46BA-48E0-8C59-7290E7F7363B}" srcOrd="0" destOrd="0" presId="urn:microsoft.com/office/officeart/2009/3/layout/HorizontalOrganizationChart"/>
    <dgm:cxn modelId="{A5CEB73F-8C81-4A4D-BED4-54977005D230}" type="presOf" srcId="{88821666-29F2-4A0E-BD59-F3B3FEB26513}" destId="{73E71E07-80DF-463A-868E-0EABA5512D41}" srcOrd="0" destOrd="0" presId="urn:microsoft.com/office/officeart/2009/3/layout/HorizontalOrganizationChart"/>
    <dgm:cxn modelId="{EC6E91FE-ACED-4337-A104-69D390C5E5ED}" srcId="{E9C6DBFE-52D3-44A8-BA89-85B3E7D6BEAE}" destId="{F11E6F17-49BD-4B18-A1F0-A94A48588BD4}" srcOrd="0" destOrd="0" parTransId="{A849A9E6-02DC-4AA2-9679-F93EFFCF97AB}" sibTransId="{E51EC2B3-6EF6-482A-9E28-2F50B765B0B4}"/>
    <dgm:cxn modelId="{3DA027CF-9DA0-4FED-BC78-5E288A4CC199}" type="presOf" srcId="{F11E6F17-49BD-4B18-A1F0-A94A48588BD4}" destId="{64D0AFDE-F10D-4428-B5F4-B62C73387351}" srcOrd="0" destOrd="0" presId="urn:microsoft.com/office/officeart/2009/3/layout/HorizontalOrganizationChart"/>
    <dgm:cxn modelId="{79F60E26-EB1C-444A-976B-0ED35F3ACF68}" srcId="{F11E6F17-49BD-4B18-A1F0-A94A48588BD4}" destId="{88821666-29F2-4A0E-BD59-F3B3FEB26513}" srcOrd="0" destOrd="0" parTransId="{9E45347E-1026-4D9E-98DE-819282A3D151}" sibTransId="{53EC6FDE-F65F-464F-A39B-2FF0A42C0B4D}"/>
    <dgm:cxn modelId="{ABF4B58B-DCF1-464B-97D6-99586949AC06}" type="presOf" srcId="{C197DD9D-553D-4F0A-9FC1-FBF5BBA3F172}" destId="{B78A48BF-2DE7-4081-9197-D1379E604E5A}" srcOrd="0" destOrd="0" presId="urn:microsoft.com/office/officeart/2009/3/layout/HorizontalOrganizationChart"/>
    <dgm:cxn modelId="{4BE7F03D-47DC-45D0-806C-29FDCB5323CC}" srcId="{F11E6F17-49BD-4B18-A1F0-A94A48588BD4}" destId="{1F2FDA81-A745-4CFF-BF44-DA5C4FCC0064}" srcOrd="2" destOrd="0" parTransId="{04294BF1-4B38-4921-9572-09235404FED2}" sibTransId="{A0396586-04C3-4A02-97F6-9D3493795D91}"/>
    <dgm:cxn modelId="{A1106934-C485-44D3-86C9-5F25C22B8B71}" type="presOf" srcId="{C197DD9D-553D-4F0A-9FC1-FBF5BBA3F172}" destId="{F3C1B7AF-9F84-4810-A425-EE9E884CEF2E}" srcOrd="1" destOrd="0" presId="urn:microsoft.com/office/officeart/2009/3/layout/HorizontalOrganizationChart"/>
    <dgm:cxn modelId="{1FEC2CCD-691C-4811-B4F4-8E02E9F0308F}" srcId="{F11E6F17-49BD-4B18-A1F0-A94A48588BD4}" destId="{C197DD9D-553D-4F0A-9FC1-FBF5BBA3F172}" srcOrd="1" destOrd="0" parTransId="{2BFAF09C-DE9C-4BEB-8D7C-C769BA8E5EBE}" sibTransId="{AEDEAA50-EDCE-4EEE-81D6-AB8B3483811A}"/>
    <dgm:cxn modelId="{294E5BEE-884A-47EB-811B-1E26CAA21C6B}" type="presOf" srcId="{1F2FDA81-A745-4CFF-BF44-DA5C4FCC0064}" destId="{0B528CDA-A004-498B-BD77-3BE67B54A15A}" srcOrd="0" destOrd="0" presId="urn:microsoft.com/office/officeart/2009/3/layout/HorizontalOrganizationChart"/>
    <dgm:cxn modelId="{216EE8F2-40A8-4D03-9E17-4288AA0FF4D0}" type="presOf" srcId="{88821666-29F2-4A0E-BD59-F3B3FEB26513}" destId="{1941FE44-1636-4A0B-ABEE-A259DF6DDA1C}" srcOrd="1" destOrd="0" presId="urn:microsoft.com/office/officeart/2009/3/layout/HorizontalOrganizationChart"/>
    <dgm:cxn modelId="{A791BCE3-3D97-4E27-897A-2FAB6673F3FD}" type="presOf" srcId="{1F2FDA81-A745-4CFF-BF44-DA5C4FCC0064}" destId="{2B95AA34-FCAC-4F2C-AE5D-A86CBE5BF76E}" srcOrd="1" destOrd="0" presId="urn:microsoft.com/office/officeart/2009/3/layout/HorizontalOrganizationChart"/>
    <dgm:cxn modelId="{095A44E1-3A66-49EE-9387-B418491D012B}" type="presParOf" srcId="{555A96B9-48DD-4FD3-AB70-80DCC10435D3}" destId="{04FB7B88-67BB-4365-BE77-DFE1D08EC786}" srcOrd="0" destOrd="0" presId="urn:microsoft.com/office/officeart/2009/3/layout/HorizontalOrganizationChart"/>
    <dgm:cxn modelId="{60E928E5-3E78-4513-9AB6-0DA988E7124B}" type="presParOf" srcId="{04FB7B88-67BB-4365-BE77-DFE1D08EC786}" destId="{354FB237-F584-4D36-A8D7-3B4DD16F1348}" srcOrd="0" destOrd="0" presId="urn:microsoft.com/office/officeart/2009/3/layout/HorizontalOrganizationChart"/>
    <dgm:cxn modelId="{53170FC3-30C0-4CB9-BC29-96B9FB6D0EBF}" type="presParOf" srcId="{354FB237-F584-4D36-A8D7-3B4DD16F1348}" destId="{64D0AFDE-F10D-4428-B5F4-B62C73387351}" srcOrd="0" destOrd="0" presId="urn:microsoft.com/office/officeart/2009/3/layout/HorizontalOrganizationChart"/>
    <dgm:cxn modelId="{1BC4D8C0-93BD-4B76-89FF-0F0B5AA17FC8}" type="presParOf" srcId="{354FB237-F584-4D36-A8D7-3B4DD16F1348}" destId="{E013B4BE-F5FC-4D31-B8CA-D95E5D033AF2}" srcOrd="1" destOrd="0" presId="urn:microsoft.com/office/officeart/2009/3/layout/HorizontalOrganizationChart"/>
    <dgm:cxn modelId="{90FE357F-FF65-4F24-A20A-FF589FBE9931}" type="presParOf" srcId="{04FB7B88-67BB-4365-BE77-DFE1D08EC786}" destId="{909DEC47-91AA-4A83-89E9-C366C53F2FA2}" srcOrd="1" destOrd="0" presId="urn:microsoft.com/office/officeart/2009/3/layout/HorizontalOrganizationChart"/>
    <dgm:cxn modelId="{76DD403F-871E-41A3-968A-26E72A293D02}" type="presParOf" srcId="{909DEC47-91AA-4A83-89E9-C366C53F2FA2}" destId="{D9BE60B5-CCF6-4126-8912-C091D0A117AB}" srcOrd="0" destOrd="0" presId="urn:microsoft.com/office/officeart/2009/3/layout/HorizontalOrganizationChart"/>
    <dgm:cxn modelId="{F7BFE940-BF21-49B0-BEC3-5860F8CD4DFC}" type="presParOf" srcId="{909DEC47-91AA-4A83-89E9-C366C53F2FA2}" destId="{24688137-0D98-4EC0-81D3-91157CAB4493}" srcOrd="1" destOrd="0" presId="urn:microsoft.com/office/officeart/2009/3/layout/HorizontalOrganizationChart"/>
    <dgm:cxn modelId="{BDDF935D-45A9-4CC2-88DC-D67376A1C6D6}" type="presParOf" srcId="{24688137-0D98-4EC0-81D3-91157CAB4493}" destId="{13C18B53-B96E-4FEE-B533-8CA67CCC2F0E}" srcOrd="0" destOrd="0" presId="urn:microsoft.com/office/officeart/2009/3/layout/HorizontalOrganizationChart"/>
    <dgm:cxn modelId="{56940D07-662D-4DA1-8AD6-EC385DF6D0D3}" type="presParOf" srcId="{13C18B53-B96E-4FEE-B533-8CA67CCC2F0E}" destId="{73E71E07-80DF-463A-868E-0EABA5512D41}" srcOrd="0" destOrd="0" presId="urn:microsoft.com/office/officeart/2009/3/layout/HorizontalOrganizationChart"/>
    <dgm:cxn modelId="{882508B3-2701-4C0C-9B83-4E5AFE37DDFE}" type="presParOf" srcId="{13C18B53-B96E-4FEE-B533-8CA67CCC2F0E}" destId="{1941FE44-1636-4A0B-ABEE-A259DF6DDA1C}" srcOrd="1" destOrd="0" presId="urn:microsoft.com/office/officeart/2009/3/layout/HorizontalOrganizationChart"/>
    <dgm:cxn modelId="{C45E8353-5085-4A59-9CED-EA714809C7F5}" type="presParOf" srcId="{24688137-0D98-4EC0-81D3-91157CAB4493}" destId="{DF1F5E87-D0DC-4B8A-BCAC-A4FFEF0C750E}" srcOrd="1" destOrd="0" presId="urn:microsoft.com/office/officeart/2009/3/layout/HorizontalOrganizationChart"/>
    <dgm:cxn modelId="{4EC5150E-BC55-4C1A-909A-772C22CB7508}" type="presParOf" srcId="{24688137-0D98-4EC0-81D3-91157CAB4493}" destId="{B54DEC71-43AF-4195-A753-34A4C01FF922}" srcOrd="2" destOrd="0" presId="urn:microsoft.com/office/officeart/2009/3/layout/HorizontalOrganizationChart"/>
    <dgm:cxn modelId="{8529A195-09CF-4872-A93B-887FD5980408}" type="presParOf" srcId="{909DEC47-91AA-4A83-89E9-C366C53F2FA2}" destId="{CF1F6FCB-46BA-48E0-8C59-7290E7F7363B}" srcOrd="2" destOrd="0" presId="urn:microsoft.com/office/officeart/2009/3/layout/HorizontalOrganizationChart"/>
    <dgm:cxn modelId="{3AA3D3A0-A24D-427B-9F6E-4A29E53B29A3}" type="presParOf" srcId="{909DEC47-91AA-4A83-89E9-C366C53F2FA2}" destId="{1A1CBAEE-A5DF-48E1-9153-3EA10CB2B523}" srcOrd="3" destOrd="0" presId="urn:microsoft.com/office/officeart/2009/3/layout/HorizontalOrganizationChart"/>
    <dgm:cxn modelId="{FD266518-4D0F-4EB0-A52E-448D6945F14D}" type="presParOf" srcId="{1A1CBAEE-A5DF-48E1-9153-3EA10CB2B523}" destId="{BDFC53AF-6C53-443C-8899-FE840A6A0106}" srcOrd="0" destOrd="0" presId="urn:microsoft.com/office/officeart/2009/3/layout/HorizontalOrganizationChart"/>
    <dgm:cxn modelId="{6BEC64BE-AA8E-40D0-B414-86EDBF3B479C}" type="presParOf" srcId="{BDFC53AF-6C53-443C-8899-FE840A6A0106}" destId="{B78A48BF-2DE7-4081-9197-D1379E604E5A}" srcOrd="0" destOrd="0" presId="urn:microsoft.com/office/officeart/2009/3/layout/HorizontalOrganizationChart"/>
    <dgm:cxn modelId="{D6DB02E9-9CD3-4706-8A7E-9E8806E9AC56}" type="presParOf" srcId="{BDFC53AF-6C53-443C-8899-FE840A6A0106}" destId="{F3C1B7AF-9F84-4810-A425-EE9E884CEF2E}" srcOrd="1" destOrd="0" presId="urn:microsoft.com/office/officeart/2009/3/layout/HorizontalOrganizationChart"/>
    <dgm:cxn modelId="{D0E200AE-09D7-4A8B-9585-AF471C0288A6}" type="presParOf" srcId="{1A1CBAEE-A5DF-48E1-9153-3EA10CB2B523}" destId="{0EC7E957-C8FF-44B3-A548-98058BF8DCB9}" srcOrd="1" destOrd="0" presId="urn:microsoft.com/office/officeart/2009/3/layout/HorizontalOrganizationChart"/>
    <dgm:cxn modelId="{F140EA2C-F314-4ACA-B00E-21A04E530AC2}" type="presParOf" srcId="{1A1CBAEE-A5DF-48E1-9153-3EA10CB2B523}" destId="{30358C2E-1E22-41FE-87A0-427317EB3092}" srcOrd="2" destOrd="0" presId="urn:microsoft.com/office/officeart/2009/3/layout/HorizontalOrganizationChart"/>
    <dgm:cxn modelId="{34FBBD46-7638-48E3-910F-164CB239A4DE}" type="presParOf" srcId="{909DEC47-91AA-4A83-89E9-C366C53F2FA2}" destId="{58D6FE01-39D8-4A30-B849-44EC46EFFCBF}" srcOrd="4" destOrd="0" presId="urn:microsoft.com/office/officeart/2009/3/layout/HorizontalOrganizationChart"/>
    <dgm:cxn modelId="{C6CA1B9C-2948-491E-B1A9-55C499693381}" type="presParOf" srcId="{909DEC47-91AA-4A83-89E9-C366C53F2FA2}" destId="{15FA4D3B-7956-458C-BC66-50E99E548300}" srcOrd="5" destOrd="0" presId="urn:microsoft.com/office/officeart/2009/3/layout/HorizontalOrganizationChart"/>
    <dgm:cxn modelId="{C23ED6CC-C8D2-4E5D-B1BF-1B692C7742AB}" type="presParOf" srcId="{15FA4D3B-7956-458C-BC66-50E99E548300}" destId="{2A503CE3-06A2-4675-A565-CD789DBE8117}" srcOrd="0" destOrd="0" presId="urn:microsoft.com/office/officeart/2009/3/layout/HorizontalOrganizationChart"/>
    <dgm:cxn modelId="{7DE66AED-2D88-4804-8440-C8966D9EBAF4}" type="presParOf" srcId="{2A503CE3-06A2-4675-A565-CD789DBE8117}" destId="{0B528CDA-A004-498B-BD77-3BE67B54A15A}" srcOrd="0" destOrd="0" presId="urn:microsoft.com/office/officeart/2009/3/layout/HorizontalOrganizationChart"/>
    <dgm:cxn modelId="{E4B49316-456C-46DB-B5FF-39BB01A079B4}" type="presParOf" srcId="{2A503CE3-06A2-4675-A565-CD789DBE8117}" destId="{2B95AA34-FCAC-4F2C-AE5D-A86CBE5BF76E}" srcOrd="1" destOrd="0" presId="urn:microsoft.com/office/officeart/2009/3/layout/HorizontalOrganizationChart"/>
    <dgm:cxn modelId="{C2863519-9BC1-4B3A-A1E4-F7136A78B65D}" type="presParOf" srcId="{15FA4D3B-7956-458C-BC66-50E99E548300}" destId="{CCC5868E-08C0-427C-A88C-A2F4FE982E66}" srcOrd="1" destOrd="0" presId="urn:microsoft.com/office/officeart/2009/3/layout/HorizontalOrganizationChart"/>
    <dgm:cxn modelId="{948812A2-93AA-424E-B741-5DA7786ED1E0}" type="presParOf" srcId="{15FA4D3B-7956-458C-BC66-50E99E548300}" destId="{7A617B17-8BE7-4C49-9A50-9095417A167D}" srcOrd="2" destOrd="0" presId="urn:microsoft.com/office/officeart/2009/3/layout/HorizontalOrganizationChart"/>
    <dgm:cxn modelId="{71695752-87DB-4BA2-9C2B-FD814E5A751F}" type="presParOf" srcId="{04FB7B88-67BB-4365-BE77-DFE1D08EC786}" destId="{CCD6669A-F860-43AE-AA63-326D05BF3C6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6F73D-58E4-4992-A1F4-AD7EF7BDA0E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32225573-224E-4F03-9482-D3080125ABB0}">
      <dgm:prSet phldrT="[Texto]" custT="1"/>
      <dgm:spPr>
        <a:solidFill>
          <a:schemeClr val="bg1">
            <a:lumMod val="85000"/>
          </a:schemeClr>
        </a:solidFill>
      </dgm:spPr>
      <dgm:t>
        <a:bodyPr/>
        <a:lstStyle/>
        <a:p>
          <a:r>
            <a:rPr lang="pt-BR" sz="3000" dirty="0">
              <a:solidFill>
                <a:schemeClr val="tx1"/>
              </a:solidFill>
            </a:rPr>
            <a:t>REGULAMENTOS ESTADUAIS</a:t>
          </a:r>
        </a:p>
      </dgm:t>
    </dgm:pt>
    <dgm:pt modelId="{5FCCF1B1-2D4F-4318-AD81-DA2E5C44B85E}" type="parTrans" cxnId="{9A3354B9-E508-4BD7-94E9-DB995ECE5715}">
      <dgm:prSet/>
      <dgm:spPr/>
      <dgm:t>
        <a:bodyPr/>
        <a:lstStyle/>
        <a:p>
          <a:endParaRPr lang="pt-BR"/>
        </a:p>
      </dgm:t>
    </dgm:pt>
    <dgm:pt modelId="{96E724BE-4938-4377-BB90-09F24C935564}" type="sibTrans" cxnId="{9A3354B9-E508-4BD7-94E9-DB995ECE5715}">
      <dgm:prSet/>
      <dgm:spPr/>
      <dgm:t>
        <a:bodyPr/>
        <a:lstStyle/>
        <a:p>
          <a:endParaRPr lang="pt-BR"/>
        </a:p>
      </dgm:t>
    </dgm:pt>
    <dgm:pt modelId="{866C51BE-0C1E-42C2-9512-947344763522}">
      <dgm:prSet phldrT="[Texto]" custT="1"/>
      <dgm:spPr>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endParaRPr lang="pt-BR" sz="2000" b="1" dirty="0">
            <a:solidFill>
              <a:schemeClr val="tx1"/>
            </a:solidFill>
          </a:endParaRPr>
        </a:p>
        <a:p>
          <a:pPr algn="l"/>
          <a:r>
            <a:rPr lang="pt-BR" sz="2400" b="1" dirty="0">
              <a:solidFill>
                <a:schemeClr val="tx1"/>
              </a:solidFill>
            </a:rPr>
            <a:t>Decretos Estaduais:</a:t>
          </a:r>
        </a:p>
        <a:p>
          <a:pPr algn="l"/>
          <a:r>
            <a:rPr lang="pt-BR" sz="2400" dirty="0">
              <a:solidFill>
                <a:schemeClr val="tx1"/>
              </a:solidFill>
            </a:rPr>
            <a:t>- Decreto 5.307-R/23: Governança e Plano de Contratação Anual</a:t>
          </a:r>
        </a:p>
        <a:p>
          <a:pPr algn="l"/>
          <a:r>
            <a:rPr lang="pt-BR" sz="2400" dirty="0">
              <a:solidFill>
                <a:schemeClr val="tx1"/>
              </a:solidFill>
            </a:rPr>
            <a:t>- Decreto 5.352-R/23: Pregão, Concorrência, Contratação direta</a:t>
          </a:r>
        </a:p>
        <a:p>
          <a:pPr algn="l"/>
          <a:r>
            <a:rPr lang="pt-BR" sz="2400" dirty="0">
              <a:solidFill>
                <a:schemeClr val="tx1"/>
              </a:solidFill>
            </a:rPr>
            <a:t>- Decreto 5.353-R/23: Regras de transição (alterado pelo 5.375-R/23)</a:t>
          </a:r>
        </a:p>
        <a:p>
          <a:pPr algn="l"/>
          <a:r>
            <a:rPr lang="pt-BR" sz="2400" dirty="0">
              <a:solidFill>
                <a:schemeClr val="tx1"/>
              </a:solidFill>
            </a:rPr>
            <a:t>- Decreto 5.354-R/23: Sistema de Registro de Preços</a:t>
          </a:r>
        </a:p>
        <a:p>
          <a:pPr algn="l"/>
          <a:r>
            <a:rPr lang="pt-BR" sz="2000" dirty="0">
              <a:solidFill>
                <a:schemeClr val="tx1"/>
              </a:solidFill>
            </a:rPr>
            <a:t> </a:t>
          </a:r>
        </a:p>
      </dgm:t>
    </dgm:pt>
    <dgm:pt modelId="{136D97A5-E35C-4DCE-862E-664FDB8B4D2E}" type="parTrans" cxnId="{F6121A38-4F41-4DA8-8730-0B41AA0D6D5B}">
      <dgm:prSet/>
      <dgm:spPr/>
      <dgm:t>
        <a:bodyPr/>
        <a:lstStyle/>
        <a:p>
          <a:endParaRPr lang="pt-BR"/>
        </a:p>
      </dgm:t>
    </dgm:pt>
    <dgm:pt modelId="{1BB27120-0F45-4C7E-95F3-44F7734ED496}" type="sibTrans" cxnId="{F6121A38-4F41-4DA8-8730-0B41AA0D6D5B}">
      <dgm:prSet/>
      <dgm:spPr/>
      <dgm:t>
        <a:bodyPr/>
        <a:lstStyle/>
        <a:p>
          <a:endParaRPr lang="pt-BR"/>
        </a:p>
      </dgm:t>
    </dgm:pt>
    <dgm:pt modelId="{328D7B36-259A-4303-85A2-CE9C64DD8260}" type="pres">
      <dgm:prSet presAssocID="{5446F73D-58E4-4992-A1F4-AD7EF7BDA0E4}" presName="composite" presStyleCnt="0">
        <dgm:presLayoutVars>
          <dgm:chMax val="1"/>
          <dgm:dir/>
          <dgm:resizeHandles val="exact"/>
        </dgm:presLayoutVars>
      </dgm:prSet>
      <dgm:spPr/>
      <dgm:t>
        <a:bodyPr/>
        <a:lstStyle/>
        <a:p>
          <a:endParaRPr lang="pt-BR"/>
        </a:p>
      </dgm:t>
    </dgm:pt>
    <dgm:pt modelId="{1823E360-D090-4A99-83AD-E72EBDD46E6D}" type="pres">
      <dgm:prSet presAssocID="{32225573-224E-4F03-9482-D3080125ABB0}" presName="roof" presStyleLbl="dkBgShp" presStyleIdx="0" presStyleCnt="2" custScaleX="92819" custScaleY="76039" custLinFactNeighborY="-12654"/>
      <dgm:spPr/>
      <dgm:t>
        <a:bodyPr/>
        <a:lstStyle/>
        <a:p>
          <a:endParaRPr lang="pt-BR"/>
        </a:p>
      </dgm:t>
    </dgm:pt>
    <dgm:pt modelId="{10EB0FA8-409E-4067-B99B-8CBA086D2AF8}" type="pres">
      <dgm:prSet presAssocID="{32225573-224E-4F03-9482-D3080125ABB0}" presName="pillars" presStyleCnt="0"/>
      <dgm:spPr/>
    </dgm:pt>
    <dgm:pt modelId="{842D25A3-9630-4C2A-A368-A4A80E0745B2}" type="pres">
      <dgm:prSet presAssocID="{32225573-224E-4F03-9482-D3080125ABB0}" presName="pillar1" presStyleLbl="node1" presStyleIdx="0" presStyleCnt="1" custScaleX="91899" custScaleY="89527" custLinFactNeighborX="0" custLinFactNeighborY="-2166">
        <dgm:presLayoutVars>
          <dgm:bulletEnabled val="1"/>
        </dgm:presLayoutVars>
      </dgm:prSet>
      <dgm:spPr/>
      <dgm:t>
        <a:bodyPr/>
        <a:lstStyle/>
        <a:p>
          <a:endParaRPr lang="pt-BR"/>
        </a:p>
      </dgm:t>
    </dgm:pt>
    <dgm:pt modelId="{2FB11F25-12B3-47D5-805C-2B8768AB2716}" type="pres">
      <dgm:prSet presAssocID="{32225573-224E-4F03-9482-D3080125ABB0}" presName="base" presStyleLbl="dkBgShp" presStyleIdx="1" presStyleCnt="2" custLinFactY="26948" custLinFactNeighborX="7463" custLinFactNeighborY="100000"/>
      <dgm:spPr>
        <a:solidFill>
          <a:schemeClr val="bg1">
            <a:lumMod val="75000"/>
          </a:schemeClr>
        </a:solidFill>
      </dgm:spPr>
    </dgm:pt>
  </dgm:ptLst>
  <dgm:cxnLst>
    <dgm:cxn modelId="{9A3354B9-E508-4BD7-94E9-DB995ECE5715}" srcId="{5446F73D-58E4-4992-A1F4-AD7EF7BDA0E4}" destId="{32225573-224E-4F03-9482-D3080125ABB0}" srcOrd="0" destOrd="0" parTransId="{5FCCF1B1-2D4F-4318-AD81-DA2E5C44B85E}" sibTransId="{96E724BE-4938-4377-BB90-09F24C935564}"/>
    <dgm:cxn modelId="{F6121A38-4F41-4DA8-8730-0B41AA0D6D5B}" srcId="{32225573-224E-4F03-9482-D3080125ABB0}" destId="{866C51BE-0C1E-42C2-9512-947344763522}" srcOrd="0" destOrd="0" parTransId="{136D97A5-E35C-4DCE-862E-664FDB8B4D2E}" sibTransId="{1BB27120-0F45-4C7E-95F3-44F7734ED496}"/>
    <dgm:cxn modelId="{A408C091-63C5-4EA2-860F-8165BAB07C67}" type="presOf" srcId="{5446F73D-58E4-4992-A1F4-AD7EF7BDA0E4}" destId="{328D7B36-259A-4303-85A2-CE9C64DD8260}" srcOrd="0" destOrd="0" presId="urn:microsoft.com/office/officeart/2005/8/layout/hList3"/>
    <dgm:cxn modelId="{CD487B87-70C8-47F4-8AC9-8D798E741187}" type="presOf" srcId="{866C51BE-0C1E-42C2-9512-947344763522}" destId="{842D25A3-9630-4C2A-A368-A4A80E0745B2}" srcOrd="0" destOrd="0" presId="urn:microsoft.com/office/officeart/2005/8/layout/hList3"/>
    <dgm:cxn modelId="{E1319DF2-13C3-4C6B-A577-9A7546DC58AF}" type="presOf" srcId="{32225573-224E-4F03-9482-D3080125ABB0}" destId="{1823E360-D090-4A99-83AD-E72EBDD46E6D}" srcOrd="0" destOrd="0" presId="urn:microsoft.com/office/officeart/2005/8/layout/hList3"/>
    <dgm:cxn modelId="{28C828F7-219E-4E74-91D0-BFF6F55E6B73}" type="presParOf" srcId="{328D7B36-259A-4303-85A2-CE9C64DD8260}" destId="{1823E360-D090-4A99-83AD-E72EBDD46E6D}" srcOrd="0" destOrd="0" presId="urn:microsoft.com/office/officeart/2005/8/layout/hList3"/>
    <dgm:cxn modelId="{0E593494-56E7-4367-BDC8-D11A41898FEF}" type="presParOf" srcId="{328D7B36-259A-4303-85A2-CE9C64DD8260}" destId="{10EB0FA8-409E-4067-B99B-8CBA086D2AF8}" srcOrd="1" destOrd="0" presId="urn:microsoft.com/office/officeart/2005/8/layout/hList3"/>
    <dgm:cxn modelId="{F666CE3B-3F98-47C5-8F0A-8CCCA211F94E}" type="presParOf" srcId="{10EB0FA8-409E-4067-B99B-8CBA086D2AF8}" destId="{842D25A3-9630-4C2A-A368-A4A80E0745B2}" srcOrd="0" destOrd="0" presId="urn:microsoft.com/office/officeart/2005/8/layout/hList3"/>
    <dgm:cxn modelId="{A71C99C1-8454-4DFF-BB5C-D0D1A43D3C1D}" type="presParOf" srcId="{328D7B36-259A-4303-85A2-CE9C64DD8260}" destId="{2FB11F25-12B3-47D5-805C-2B8768AB27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53AA78E-FA4E-492D-9FAE-29B3D430D864}" type="doc">
      <dgm:prSet loTypeId="urn:microsoft.com/office/officeart/2005/8/layout/hierarchy4#1" loCatId="list" qsTypeId="urn:microsoft.com/office/officeart/2005/8/quickstyle/simple1" qsCatId="simple" csTypeId="urn:microsoft.com/office/officeart/2005/8/colors/accent1_2" csCatId="accent1" phldr="1"/>
      <dgm:spPr/>
      <dgm:t>
        <a:bodyPr/>
        <a:lstStyle/>
        <a:p>
          <a:endParaRPr lang="pt-BR"/>
        </a:p>
      </dgm:t>
    </dgm:pt>
    <dgm:pt modelId="{D82AF5BB-1FB0-4E84-B6A5-9808732B1721}">
      <dgm:prSet phldrT="[Texto]" custT="1"/>
      <dgm:spPr>
        <a:solidFill>
          <a:schemeClr val="bg1">
            <a:lumMod val="85000"/>
          </a:schemeClr>
        </a:solidFill>
        <a:ln>
          <a:solidFill>
            <a:schemeClr val="accent6">
              <a:lumMod val="75000"/>
            </a:schemeClr>
          </a:solidFill>
        </a:ln>
        <a:effectLst>
          <a:softEdge rad="31750"/>
        </a:effectLst>
      </dgm:spPr>
      <dgm:t>
        <a:bodyPr/>
        <a:lstStyle/>
        <a:p>
          <a:r>
            <a:rPr lang="pt-BR" sz="4800" b="1" dirty="0">
              <a:solidFill>
                <a:schemeClr val="accent6">
                  <a:lumMod val="75000"/>
                </a:schemeClr>
              </a:solidFill>
            </a:rPr>
            <a:t>ENCERRAMENTO DA LICITAÇÃO</a:t>
          </a:r>
        </a:p>
      </dgm:t>
    </dgm:pt>
    <dgm:pt modelId="{E1865BC7-0817-4BDB-B375-EB351E0E1837}" type="parTrans" cxnId="{75D659F3-8428-4740-848B-461669230A82}">
      <dgm:prSet/>
      <dgm:spPr/>
      <dgm:t>
        <a:bodyPr/>
        <a:lstStyle/>
        <a:p>
          <a:endParaRPr lang="pt-BR" sz="2800">
            <a:solidFill>
              <a:schemeClr val="tx1"/>
            </a:solidFill>
          </a:endParaRPr>
        </a:p>
      </dgm:t>
    </dgm:pt>
    <dgm:pt modelId="{9D2460C1-66C5-446C-85C9-04EB99C5C003}" type="sibTrans" cxnId="{75D659F3-8428-4740-848B-461669230A82}">
      <dgm:prSet/>
      <dgm:spPr/>
      <dgm:t>
        <a:bodyPr/>
        <a:lstStyle/>
        <a:p>
          <a:endParaRPr lang="pt-BR" sz="2800">
            <a:solidFill>
              <a:schemeClr val="tx1"/>
            </a:solidFill>
          </a:endParaRPr>
        </a:p>
      </dgm:t>
    </dgm:pt>
    <dgm:pt modelId="{F8371C24-F80B-489E-87D4-87C31B6DF55F}">
      <dgm:prSet phldrT="[Texto]" custT="1"/>
      <dgm:spPr>
        <a:solidFill>
          <a:srgbClr val="FFCC2A"/>
        </a:solidFill>
        <a:ln>
          <a:solidFill>
            <a:schemeClr val="bg1"/>
          </a:solidFill>
        </a:ln>
      </dgm:spPr>
      <dgm:t>
        <a:bodyPr/>
        <a:lstStyle/>
        <a:p>
          <a:r>
            <a:rPr lang="pt-BR" sz="2800" dirty="0">
              <a:solidFill>
                <a:schemeClr val="tx1"/>
              </a:solidFill>
            </a:rPr>
            <a:t>AUTORIDADE SUPERIOR PODERÁ:</a:t>
          </a:r>
        </a:p>
      </dgm:t>
    </dgm:pt>
    <dgm:pt modelId="{C0DF5141-BC0E-480F-8230-64A89D0B5B69}" type="parTrans" cxnId="{339D81C4-93FD-4E43-B425-B08A3ACA3B45}">
      <dgm:prSet/>
      <dgm:spPr/>
      <dgm:t>
        <a:bodyPr/>
        <a:lstStyle/>
        <a:p>
          <a:endParaRPr lang="pt-BR" sz="2800">
            <a:solidFill>
              <a:schemeClr val="tx1"/>
            </a:solidFill>
          </a:endParaRPr>
        </a:p>
      </dgm:t>
    </dgm:pt>
    <dgm:pt modelId="{4D7FC9D0-75BA-4A8E-99BE-11186C7B8410}" type="sibTrans" cxnId="{339D81C4-93FD-4E43-B425-B08A3ACA3B45}">
      <dgm:prSet/>
      <dgm:spPr/>
      <dgm:t>
        <a:bodyPr/>
        <a:lstStyle/>
        <a:p>
          <a:endParaRPr lang="pt-BR" sz="2800">
            <a:solidFill>
              <a:schemeClr val="tx1"/>
            </a:solidFill>
          </a:endParaRPr>
        </a:p>
      </dgm:t>
    </dgm:pt>
    <dgm:pt modelId="{7D2C240A-48A2-4BAD-8E87-51675915CB5C}">
      <dgm:prSet phldrT="[Texto]" custT="1"/>
      <dgm:spPr>
        <a:solidFill>
          <a:srgbClr val="FFCC2A"/>
        </a:solidFill>
        <a:ln>
          <a:solidFill>
            <a:schemeClr val="bg1"/>
          </a:solidFill>
        </a:ln>
      </dgm:spPr>
      <dgm:t>
        <a:bodyPr/>
        <a:lstStyle/>
        <a:p>
          <a:r>
            <a:rPr lang="pt-BR" sz="2800" dirty="0">
              <a:solidFill>
                <a:schemeClr val="tx1"/>
              </a:solidFill>
            </a:rPr>
            <a:t>Revogar a Licitação</a:t>
          </a:r>
        </a:p>
      </dgm:t>
    </dgm:pt>
    <dgm:pt modelId="{FB09E549-2933-4EE4-8A72-B4783C4BA668}" type="parTrans" cxnId="{A82A9ACC-3908-45CE-B7E4-4EA83B0CD097}">
      <dgm:prSet/>
      <dgm:spPr/>
      <dgm:t>
        <a:bodyPr/>
        <a:lstStyle/>
        <a:p>
          <a:endParaRPr lang="pt-BR" sz="2800">
            <a:solidFill>
              <a:schemeClr val="tx1"/>
            </a:solidFill>
          </a:endParaRPr>
        </a:p>
      </dgm:t>
    </dgm:pt>
    <dgm:pt modelId="{E7F3DDCA-902E-4A1F-8DC0-7B55AC0DA91E}" type="sibTrans" cxnId="{A82A9ACC-3908-45CE-B7E4-4EA83B0CD097}">
      <dgm:prSet/>
      <dgm:spPr/>
      <dgm:t>
        <a:bodyPr/>
        <a:lstStyle/>
        <a:p>
          <a:endParaRPr lang="pt-BR" sz="2800">
            <a:solidFill>
              <a:schemeClr val="tx1"/>
            </a:solidFill>
          </a:endParaRPr>
        </a:p>
      </dgm:t>
    </dgm:pt>
    <dgm:pt modelId="{2FF069AE-9A1C-463C-9483-C32AF35E420C}">
      <dgm:prSet phldrT="[Texto]" custT="1"/>
      <dgm:spPr>
        <a:solidFill>
          <a:srgbClr val="FFCC2A"/>
        </a:solidFill>
        <a:ln>
          <a:solidFill>
            <a:schemeClr val="bg1"/>
          </a:solidFill>
        </a:ln>
      </dgm:spPr>
      <dgm:t>
        <a:bodyPr/>
        <a:lstStyle/>
        <a:p>
          <a:r>
            <a:rPr lang="pt-BR" sz="2800" dirty="0">
              <a:solidFill>
                <a:schemeClr val="tx1"/>
              </a:solidFill>
            </a:rPr>
            <a:t>Anular a Licitação</a:t>
          </a:r>
        </a:p>
      </dgm:t>
    </dgm:pt>
    <dgm:pt modelId="{6EFA6821-C57F-4E2B-A260-D853E3675A49}" type="parTrans" cxnId="{407D387D-D1B3-4C97-A0E2-0448AD722BEF}">
      <dgm:prSet/>
      <dgm:spPr/>
      <dgm:t>
        <a:bodyPr/>
        <a:lstStyle/>
        <a:p>
          <a:endParaRPr lang="pt-BR" sz="2800">
            <a:solidFill>
              <a:schemeClr val="tx1"/>
            </a:solidFill>
          </a:endParaRPr>
        </a:p>
      </dgm:t>
    </dgm:pt>
    <dgm:pt modelId="{DD64D5D3-C3B5-4F39-BD17-9D5991140255}" type="sibTrans" cxnId="{407D387D-D1B3-4C97-A0E2-0448AD722BEF}">
      <dgm:prSet/>
      <dgm:spPr/>
      <dgm:t>
        <a:bodyPr/>
        <a:lstStyle/>
        <a:p>
          <a:endParaRPr lang="pt-BR" sz="2800">
            <a:solidFill>
              <a:schemeClr val="tx1"/>
            </a:solidFill>
          </a:endParaRPr>
        </a:p>
      </dgm:t>
    </dgm:pt>
    <dgm:pt modelId="{22C36AA8-11C1-486F-BCC9-808858AE16E1}">
      <dgm:prSet phldrT="[Texto]" custT="1"/>
      <dgm:spPr>
        <a:solidFill>
          <a:srgbClr val="FFCC2A"/>
        </a:solidFill>
        <a:ln>
          <a:solidFill>
            <a:schemeClr val="bg1"/>
          </a:solidFill>
        </a:ln>
      </dgm:spPr>
      <dgm:t>
        <a:bodyPr/>
        <a:lstStyle/>
        <a:p>
          <a:r>
            <a:rPr lang="pt-BR" sz="2800" dirty="0">
              <a:solidFill>
                <a:schemeClr val="tx1"/>
              </a:solidFill>
            </a:rPr>
            <a:t>ADJUDICAR E HOMOLOGAR</a:t>
          </a:r>
        </a:p>
      </dgm:t>
    </dgm:pt>
    <dgm:pt modelId="{136296B5-D264-4CCB-9846-C087CB6678C8}" type="parTrans" cxnId="{427AE81E-5D0C-443F-A2F5-596B0A064719}">
      <dgm:prSet/>
      <dgm:spPr/>
      <dgm:t>
        <a:bodyPr/>
        <a:lstStyle/>
        <a:p>
          <a:endParaRPr lang="pt-BR" sz="2800">
            <a:solidFill>
              <a:schemeClr val="tx1"/>
            </a:solidFill>
          </a:endParaRPr>
        </a:p>
      </dgm:t>
    </dgm:pt>
    <dgm:pt modelId="{D94413F0-806D-4E30-9CCD-3FD287741785}" type="sibTrans" cxnId="{427AE81E-5D0C-443F-A2F5-596B0A064719}">
      <dgm:prSet/>
      <dgm:spPr/>
      <dgm:t>
        <a:bodyPr/>
        <a:lstStyle/>
        <a:p>
          <a:endParaRPr lang="pt-BR" sz="2800">
            <a:solidFill>
              <a:schemeClr val="tx1"/>
            </a:solidFill>
          </a:endParaRPr>
        </a:p>
      </dgm:t>
    </dgm:pt>
    <dgm:pt modelId="{1394B873-E7F0-4547-835F-02D0E0E8DDBF}">
      <dgm:prSet phldrT="[Texto]" custT="1"/>
      <dgm:spPr>
        <a:solidFill>
          <a:srgbClr val="FFCC2A"/>
        </a:solidFill>
        <a:ln>
          <a:solidFill>
            <a:schemeClr val="bg1"/>
          </a:solidFill>
        </a:ln>
      </dgm:spPr>
      <dgm:t>
        <a:bodyPr/>
        <a:lstStyle/>
        <a:p>
          <a:r>
            <a:rPr lang="pt-BR" sz="2800" dirty="0">
              <a:solidFill>
                <a:schemeClr val="tx1"/>
              </a:solidFill>
            </a:rPr>
            <a:t>Determinar saneamento de irregularidades</a:t>
          </a:r>
        </a:p>
      </dgm:t>
    </dgm:pt>
    <dgm:pt modelId="{F95C68A5-DBF5-4140-9C42-3C41F1088D38}" type="sibTrans" cxnId="{D3DB7E98-9485-4073-AA28-509E2AEDAFFE}">
      <dgm:prSet/>
      <dgm:spPr/>
      <dgm:t>
        <a:bodyPr/>
        <a:lstStyle/>
        <a:p>
          <a:endParaRPr lang="pt-BR" sz="2800">
            <a:solidFill>
              <a:schemeClr val="tx1"/>
            </a:solidFill>
          </a:endParaRPr>
        </a:p>
      </dgm:t>
    </dgm:pt>
    <dgm:pt modelId="{5684AA81-752C-4EAB-B930-0F9535A4BB2E}" type="parTrans" cxnId="{D3DB7E98-9485-4073-AA28-509E2AEDAFFE}">
      <dgm:prSet/>
      <dgm:spPr/>
      <dgm:t>
        <a:bodyPr/>
        <a:lstStyle/>
        <a:p>
          <a:endParaRPr lang="pt-BR" sz="2800">
            <a:solidFill>
              <a:schemeClr val="tx1"/>
            </a:solidFill>
          </a:endParaRPr>
        </a:p>
      </dgm:t>
    </dgm:pt>
    <dgm:pt modelId="{B64E10BA-AB6C-45BC-B9DB-A427D77CC525}" type="pres">
      <dgm:prSet presAssocID="{153AA78E-FA4E-492D-9FAE-29B3D430D864}" presName="Name0" presStyleCnt="0">
        <dgm:presLayoutVars>
          <dgm:chPref val="1"/>
          <dgm:dir/>
          <dgm:animOne val="branch"/>
          <dgm:animLvl val="lvl"/>
          <dgm:resizeHandles/>
        </dgm:presLayoutVars>
      </dgm:prSet>
      <dgm:spPr/>
      <dgm:t>
        <a:bodyPr/>
        <a:lstStyle/>
        <a:p>
          <a:endParaRPr lang="pt-BR"/>
        </a:p>
      </dgm:t>
    </dgm:pt>
    <dgm:pt modelId="{A80DED47-7E6D-483B-A4A6-844BF8DD6193}" type="pres">
      <dgm:prSet presAssocID="{D82AF5BB-1FB0-4E84-B6A5-9808732B1721}" presName="vertOne" presStyleCnt="0"/>
      <dgm:spPr/>
    </dgm:pt>
    <dgm:pt modelId="{6C6FC912-7861-400C-9A03-8DD71A6DA5CC}" type="pres">
      <dgm:prSet presAssocID="{D82AF5BB-1FB0-4E84-B6A5-9808732B1721}" presName="txOne" presStyleLbl="node0" presStyleIdx="0" presStyleCnt="1" custLinFactNeighborX="384" custLinFactNeighborY="44867">
        <dgm:presLayoutVars>
          <dgm:chPref val="3"/>
        </dgm:presLayoutVars>
      </dgm:prSet>
      <dgm:spPr/>
      <dgm:t>
        <a:bodyPr/>
        <a:lstStyle/>
        <a:p>
          <a:endParaRPr lang="pt-BR"/>
        </a:p>
      </dgm:t>
    </dgm:pt>
    <dgm:pt modelId="{4B58404D-37B3-42B5-96E7-91642B4C6C8C}" type="pres">
      <dgm:prSet presAssocID="{D82AF5BB-1FB0-4E84-B6A5-9808732B1721}" presName="parTransOne" presStyleCnt="0"/>
      <dgm:spPr/>
    </dgm:pt>
    <dgm:pt modelId="{9BEDAEA4-4DEB-4118-B9C5-FC968928E236}" type="pres">
      <dgm:prSet presAssocID="{D82AF5BB-1FB0-4E84-B6A5-9808732B1721}" presName="horzOne" presStyleCnt="0"/>
      <dgm:spPr/>
    </dgm:pt>
    <dgm:pt modelId="{59505DB5-0F16-4A9C-A67F-2C45BD01668E}" type="pres">
      <dgm:prSet presAssocID="{F8371C24-F80B-489E-87D4-87C31B6DF55F}" presName="vertTwo" presStyleCnt="0"/>
      <dgm:spPr/>
    </dgm:pt>
    <dgm:pt modelId="{E8704FE1-F66F-4EBE-B275-129CFBFEF3F4}" type="pres">
      <dgm:prSet presAssocID="{F8371C24-F80B-489E-87D4-87C31B6DF55F}" presName="txTwo" presStyleLbl="node2" presStyleIdx="0" presStyleCnt="2">
        <dgm:presLayoutVars>
          <dgm:chPref val="3"/>
        </dgm:presLayoutVars>
      </dgm:prSet>
      <dgm:spPr/>
      <dgm:t>
        <a:bodyPr/>
        <a:lstStyle/>
        <a:p>
          <a:endParaRPr lang="pt-BR"/>
        </a:p>
      </dgm:t>
    </dgm:pt>
    <dgm:pt modelId="{CB499A24-D81D-45D3-99AF-99EA623120F4}" type="pres">
      <dgm:prSet presAssocID="{F8371C24-F80B-489E-87D4-87C31B6DF55F}" presName="parTransTwo" presStyleCnt="0"/>
      <dgm:spPr/>
    </dgm:pt>
    <dgm:pt modelId="{F9BCE164-AF1F-4BCD-A7DA-A60A27354A93}" type="pres">
      <dgm:prSet presAssocID="{F8371C24-F80B-489E-87D4-87C31B6DF55F}" presName="horzTwo" presStyleCnt="0"/>
      <dgm:spPr/>
    </dgm:pt>
    <dgm:pt modelId="{2F5C70B1-99B4-4C27-A42C-5E21DD8E2747}" type="pres">
      <dgm:prSet presAssocID="{7D2C240A-48A2-4BAD-8E87-51675915CB5C}" presName="vertThree" presStyleCnt="0"/>
      <dgm:spPr/>
    </dgm:pt>
    <dgm:pt modelId="{D8C897B0-E3B9-4315-BF93-F77BFB020EE5}" type="pres">
      <dgm:prSet presAssocID="{7D2C240A-48A2-4BAD-8E87-51675915CB5C}" presName="txThree" presStyleLbl="node3" presStyleIdx="0" presStyleCnt="3">
        <dgm:presLayoutVars>
          <dgm:chPref val="3"/>
        </dgm:presLayoutVars>
      </dgm:prSet>
      <dgm:spPr/>
      <dgm:t>
        <a:bodyPr/>
        <a:lstStyle/>
        <a:p>
          <a:endParaRPr lang="pt-BR"/>
        </a:p>
      </dgm:t>
    </dgm:pt>
    <dgm:pt modelId="{4F839E6C-23BB-4F65-86A7-1CCCB541CDCD}" type="pres">
      <dgm:prSet presAssocID="{7D2C240A-48A2-4BAD-8E87-51675915CB5C}" presName="horzThree" presStyleCnt="0"/>
      <dgm:spPr/>
    </dgm:pt>
    <dgm:pt modelId="{B919731E-228D-40F6-A52D-08CD60D78434}" type="pres">
      <dgm:prSet presAssocID="{E7F3DDCA-902E-4A1F-8DC0-7B55AC0DA91E}" presName="sibSpaceThree" presStyleCnt="0"/>
      <dgm:spPr/>
    </dgm:pt>
    <dgm:pt modelId="{FAB09D21-63A7-48D6-A7F5-96CD542FFA6B}" type="pres">
      <dgm:prSet presAssocID="{2FF069AE-9A1C-463C-9483-C32AF35E420C}" presName="vertThree" presStyleCnt="0"/>
      <dgm:spPr/>
    </dgm:pt>
    <dgm:pt modelId="{722FAFD9-FF48-4191-B326-D929AE112260}" type="pres">
      <dgm:prSet presAssocID="{2FF069AE-9A1C-463C-9483-C32AF35E420C}" presName="txThree" presStyleLbl="node3" presStyleIdx="1" presStyleCnt="3" custLinFactNeighborY="3110">
        <dgm:presLayoutVars>
          <dgm:chPref val="3"/>
        </dgm:presLayoutVars>
      </dgm:prSet>
      <dgm:spPr/>
      <dgm:t>
        <a:bodyPr/>
        <a:lstStyle/>
        <a:p>
          <a:endParaRPr lang="pt-BR"/>
        </a:p>
      </dgm:t>
    </dgm:pt>
    <dgm:pt modelId="{8EE6D1BD-D962-4215-80D6-FD8F84A917E4}" type="pres">
      <dgm:prSet presAssocID="{2FF069AE-9A1C-463C-9483-C32AF35E420C}" presName="horzThree" presStyleCnt="0"/>
      <dgm:spPr/>
    </dgm:pt>
    <dgm:pt modelId="{5C31A866-3F38-4A6F-8E0F-1F73400ED387}" type="pres">
      <dgm:prSet presAssocID="{4D7FC9D0-75BA-4A8E-99BE-11186C7B8410}" presName="sibSpaceTwo" presStyleCnt="0"/>
      <dgm:spPr/>
    </dgm:pt>
    <dgm:pt modelId="{68905C83-A8BB-4886-BE73-4AD2AA2D1D87}" type="pres">
      <dgm:prSet presAssocID="{1394B873-E7F0-4547-835F-02D0E0E8DDBF}" presName="vertTwo" presStyleCnt="0"/>
      <dgm:spPr/>
    </dgm:pt>
    <dgm:pt modelId="{743D85CE-6CE7-4249-AF7F-929526220809}" type="pres">
      <dgm:prSet presAssocID="{1394B873-E7F0-4547-835F-02D0E0E8DDBF}" presName="txTwo" presStyleLbl="node2" presStyleIdx="1" presStyleCnt="2" custLinFactNeighborX="36" custLinFactNeighborY="27039">
        <dgm:presLayoutVars>
          <dgm:chPref val="3"/>
        </dgm:presLayoutVars>
      </dgm:prSet>
      <dgm:spPr/>
      <dgm:t>
        <a:bodyPr/>
        <a:lstStyle/>
        <a:p>
          <a:endParaRPr lang="pt-BR"/>
        </a:p>
      </dgm:t>
    </dgm:pt>
    <dgm:pt modelId="{2D9DC170-B4FD-47FA-A658-ED5387C71930}" type="pres">
      <dgm:prSet presAssocID="{1394B873-E7F0-4547-835F-02D0E0E8DDBF}" presName="parTransTwo" presStyleCnt="0"/>
      <dgm:spPr/>
    </dgm:pt>
    <dgm:pt modelId="{E62B68F5-4837-487B-A7E9-C281FB0E242F}" type="pres">
      <dgm:prSet presAssocID="{1394B873-E7F0-4547-835F-02D0E0E8DDBF}" presName="horzTwo" presStyleCnt="0"/>
      <dgm:spPr/>
    </dgm:pt>
    <dgm:pt modelId="{D5B1B4EE-40E1-47FC-8F08-9FC798D5DE90}" type="pres">
      <dgm:prSet presAssocID="{22C36AA8-11C1-486F-BCC9-808858AE16E1}" presName="vertThree" presStyleCnt="0"/>
      <dgm:spPr/>
    </dgm:pt>
    <dgm:pt modelId="{E088594A-4C33-49DF-80E1-F2ABB148CD0A}" type="pres">
      <dgm:prSet presAssocID="{22C36AA8-11C1-486F-BCC9-808858AE16E1}" presName="txThree" presStyleLbl="node3" presStyleIdx="2" presStyleCnt="3">
        <dgm:presLayoutVars>
          <dgm:chPref val="3"/>
        </dgm:presLayoutVars>
      </dgm:prSet>
      <dgm:spPr/>
      <dgm:t>
        <a:bodyPr/>
        <a:lstStyle/>
        <a:p>
          <a:endParaRPr lang="pt-BR"/>
        </a:p>
      </dgm:t>
    </dgm:pt>
    <dgm:pt modelId="{C90CC7A9-1F5B-4E99-BD60-73857C846A9B}" type="pres">
      <dgm:prSet presAssocID="{22C36AA8-11C1-486F-BCC9-808858AE16E1}" presName="horzThree" presStyleCnt="0"/>
      <dgm:spPr/>
    </dgm:pt>
  </dgm:ptLst>
  <dgm:cxnLst>
    <dgm:cxn modelId="{407D387D-D1B3-4C97-A0E2-0448AD722BEF}" srcId="{F8371C24-F80B-489E-87D4-87C31B6DF55F}" destId="{2FF069AE-9A1C-463C-9483-C32AF35E420C}" srcOrd="1" destOrd="0" parTransId="{6EFA6821-C57F-4E2B-A260-D853E3675A49}" sibTransId="{DD64D5D3-C3B5-4F39-BD17-9D5991140255}"/>
    <dgm:cxn modelId="{A82A9ACC-3908-45CE-B7E4-4EA83B0CD097}" srcId="{F8371C24-F80B-489E-87D4-87C31B6DF55F}" destId="{7D2C240A-48A2-4BAD-8E87-51675915CB5C}" srcOrd="0" destOrd="0" parTransId="{FB09E549-2933-4EE4-8A72-B4783C4BA668}" sibTransId="{E7F3DDCA-902E-4A1F-8DC0-7B55AC0DA91E}"/>
    <dgm:cxn modelId="{4C0A1343-2A1A-45AC-81D9-0BCDAB2B84EA}" type="presOf" srcId="{F8371C24-F80B-489E-87D4-87C31B6DF55F}" destId="{E8704FE1-F66F-4EBE-B275-129CFBFEF3F4}" srcOrd="0" destOrd="0" presId="urn:microsoft.com/office/officeart/2005/8/layout/hierarchy4#1"/>
    <dgm:cxn modelId="{E58B61CA-1DFE-477F-A101-4C094B29FDF9}" type="presOf" srcId="{7D2C240A-48A2-4BAD-8E87-51675915CB5C}" destId="{D8C897B0-E3B9-4315-BF93-F77BFB020EE5}" srcOrd="0" destOrd="0" presId="urn:microsoft.com/office/officeart/2005/8/layout/hierarchy4#1"/>
    <dgm:cxn modelId="{B14AE2B0-934E-4A2A-BB15-5C84EAADF750}" type="presOf" srcId="{D82AF5BB-1FB0-4E84-B6A5-9808732B1721}" destId="{6C6FC912-7861-400C-9A03-8DD71A6DA5CC}" srcOrd="0" destOrd="0" presId="urn:microsoft.com/office/officeart/2005/8/layout/hierarchy4#1"/>
    <dgm:cxn modelId="{75D659F3-8428-4740-848B-461669230A82}" srcId="{153AA78E-FA4E-492D-9FAE-29B3D430D864}" destId="{D82AF5BB-1FB0-4E84-B6A5-9808732B1721}" srcOrd="0" destOrd="0" parTransId="{E1865BC7-0817-4BDB-B375-EB351E0E1837}" sibTransId="{9D2460C1-66C5-446C-85C9-04EB99C5C003}"/>
    <dgm:cxn modelId="{339D81C4-93FD-4E43-B425-B08A3ACA3B45}" srcId="{D82AF5BB-1FB0-4E84-B6A5-9808732B1721}" destId="{F8371C24-F80B-489E-87D4-87C31B6DF55F}" srcOrd="0" destOrd="0" parTransId="{C0DF5141-BC0E-480F-8230-64A89D0B5B69}" sibTransId="{4D7FC9D0-75BA-4A8E-99BE-11186C7B8410}"/>
    <dgm:cxn modelId="{FF4C3F5A-41B7-40B3-B637-62174CF0BE1C}" type="presOf" srcId="{2FF069AE-9A1C-463C-9483-C32AF35E420C}" destId="{722FAFD9-FF48-4191-B326-D929AE112260}" srcOrd="0" destOrd="0" presId="urn:microsoft.com/office/officeart/2005/8/layout/hierarchy4#1"/>
    <dgm:cxn modelId="{4996B8AB-E36B-4A74-9BA2-F8261AB2708D}" type="presOf" srcId="{1394B873-E7F0-4547-835F-02D0E0E8DDBF}" destId="{743D85CE-6CE7-4249-AF7F-929526220809}" srcOrd="0" destOrd="0" presId="urn:microsoft.com/office/officeart/2005/8/layout/hierarchy4#1"/>
    <dgm:cxn modelId="{D3DB7E98-9485-4073-AA28-509E2AEDAFFE}" srcId="{D82AF5BB-1FB0-4E84-B6A5-9808732B1721}" destId="{1394B873-E7F0-4547-835F-02D0E0E8DDBF}" srcOrd="1" destOrd="0" parTransId="{5684AA81-752C-4EAB-B930-0F9535A4BB2E}" sibTransId="{F95C68A5-DBF5-4140-9C42-3C41F1088D38}"/>
    <dgm:cxn modelId="{D97DB8B7-64C1-42DE-A91F-D8E0F4DBDF6B}" type="presOf" srcId="{22C36AA8-11C1-486F-BCC9-808858AE16E1}" destId="{E088594A-4C33-49DF-80E1-F2ABB148CD0A}" srcOrd="0" destOrd="0" presId="urn:microsoft.com/office/officeart/2005/8/layout/hierarchy4#1"/>
    <dgm:cxn modelId="{6F888028-568A-42B3-B4C0-14B59DC87A9D}" type="presOf" srcId="{153AA78E-FA4E-492D-9FAE-29B3D430D864}" destId="{B64E10BA-AB6C-45BC-B9DB-A427D77CC525}" srcOrd="0" destOrd="0" presId="urn:microsoft.com/office/officeart/2005/8/layout/hierarchy4#1"/>
    <dgm:cxn modelId="{427AE81E-5D0C-443F-A2F5-596B0A064719}" srcId="{1394B873-E7F0-4547-835F-02D0E0E8DDBF}" destId="{22C36AA8-11C1-486F-BCC9-808858AE16E1}" srcOrd="0" destOrd="0" parTransId="{136296B5-D264-4CCB-9846-C087CB6678C8}" sibTransId="{D94413F0-806D-4E30-9CCD-3FD287741785}"/>
    <dgm:cxn modelId="{921F266A-67F7-4CD2-8645-426B64AA449F}" type="presParOf" srcId="{B64E10BA-AB6C-45BC-B9DB-A427D77CC525}" destId="{A80DED47-7E6D-483B-A4A6-844BF8DD6193}" srcOrd="0" destOrd="0" presId="urn:microsoft.com/office/officeart/2005/8/layout/hierarchy4#1"/>
    <dgm:cxn modelId="{B5F5631B-041E-4C9F-A4D1-8E08AEF60480}" type="presParOf" srcId="{A80DED47-7E6D-483B-A4A6-844BF8DD6193}" destId="{6C6FC912-7861-400C-9A03-8DD71A6DA5CC}" srcOrd="0" destOrd="0" presId="urn:microsoft.com/office/officeart/2005/8/layout/hierarchy4#1"/>
    <dgm:cxn modelId="{CF814F00-C612-4E4B-B88F-EF8D8FB4E8B0}" type="presParOf" srcId="{A80DED47-7E6D-483B-A4A6-844BF8DD6193}" destId="{4B58404D-37B3-42B5-96E7-91642B4C6C8C}" srcOrd="1" destOrd="0" presId="urn:microsoft.com/office/officeart/2005/8/layout/hierarchy4#1"/>
    <dgm:cxn modelId="{ADF83954-36DC-47BD-8968-9F1C2FAB90A2}" type="presParOf" srcId="{A80DED47-7E6D-483B-A4A6-844BF8DD6193}" destId="{9BEDAEA4-4DEB-4118-B9C5-FC968928E236}" srcOrd="2" destOrd="0" presId="urn:microsoft.com/office/officeart/2005/8/layout/hierarchy4#1"/>
    <dgm:cxn modelId="{B069596D-2346-4731-B170-C8D145BE36FF}" type="presParOf" srcId="{9BEDAEA4-4DEB-4118-B9C5-FC968928E236}" destId="{59505DB5-0F16-4A9C-A67F-2C45BD01668E}" srcOrd="0" destOrd="0" presId="urn:microsoft.com/office/officeart/2005/8/layout/hierarchy4#1"/>
    <dgm:cxn modelId="{304FA7F3-AEB0-4C56-A0FD-4E5E018C5171}" type="presParOf" srcId="{59505DB5-0F16-4A9C-A67F-2C45BD01668E}" destId="{E8704FE1-F66F-4EBE-B275-129CFBFEF3F4}" srcOrd="0" destOrd="0" presId="urn:microsoft.com/office/officeart/2005/8/layout/hierarchy4#1"/>
    <dgm:cxn modelId="{B18D102C-DFE9-47A0-8A02-14790BA1A680}" type="presParOf" srcId="{59505DB5-0F16-4A9C-A67F-2C45BD01668E}" destId="{CB499A24-D81D-45D3-99AF-99EA623120F4}" srcOrd="1" destOrd="0" presId="urn:microsoft.com/office/officeart/2005/8/layout/hierarchy4#1"/>
    <dgm:cxn modelId="{3B3A5CB0-A644-45D2-9B90-1FF0F5986676}" type="presParOf" srcId="{59505DB5-0F16-4A9C-A67F-2C45BD01668E}" destId="{F9BCE164-AF1F-4BCD-A7DA-A60A27354A93}" srcOrd="2" destOrd="0" presId="urn:microsoft.com/office/officeart/2005/8/layout/hierarchy4#1"/>
    <dgm:cxn modelId="{A6303C59-8BBE-40DD-9DE7-407DE5C99D75}" type="presParOf" srcId="{F9BCE164-AF1F-4BCD-A7DA-A60A27354A93}" destId="{2F5C70B1-99B4-4C27-A42C-5E21DD8E2747}" srcOrd="0" destOrd="0" presId="urn:microsoft.com/office/officeart/2005/8/layout/hierarchy4#1"/>
    <dgm:cxn modelId="{6D2C6ED0-53B5-4E71-9DDD-4F77A78305A1}" type="presParOf" srcId="{2F5C70B1-99B4-4C27-A42C-5E21DD8E2747}" destId="{D8C897B0-E3B9-4315-BF93-F77BFB020EE5}" srcOrd="0" destOrd="0" presId="urn:microsoft.com/office/officeart/2005/8/layout/hierarchy4#1"/>
    <dgm:cxn modelId="{BD9A03CA-B8F2-4A32-A88A-7BC98DD5DCA8}" type="presParOf" srcId="{2F5C70B1-99B4-4C27-A42C-5E21DD8E2747}" destId="{4F839E6C-23BB-4F65-86A7-1CCCB541CDCD}" srcOrd="1" destOrd="0" presId="urn:microsoft.com/office/officeart/2005/8/layout/hierarchy4#1"/>
    <dgm:cxn modelId="{8C62040C-A140-4BEB-8B55-0115A7123597}" type="presParOf" srcId="{F9BCE164-AF1F-4BCD-A7DA-A60A27354A93}" destId="{B919731E-228D-40F6-A52D-08CD60D78434}" srcOrd="1" destOrd="0" presId="urn:microsoft.com/office/officeart/2005/8/layout/hierarchy4#1"/>
    <dgm:cxn modelId="{710BCBE2-599F-4903-B159-005796EFD30F}" type="presParOf" srcId="{F9BCE164-AF1F-4BCD-A7DA-A60A27354A93}" destId="{FAB09D21-63A7-48D6-A7F5-96CD542FFA6B}" srcOrd="2" destOrd="0" presId="urn:microsoft.com/office/officeart/2005/8/layout/hierarchy4#1"/>
    <dgm:cxn modelId="{CA2897AD-EF9C-439C-AD2C-D3367CF43223}" type="presParOf" srcId="{FAB09D21-63A7-48D6-A7F5-96CD542FFA6B}" destId="{722FAFD9-FF48-4191-B326-D929AE112260}" srcOrd="0" destOrd="0" presId="urn:microsoft.com/office/officeart/2005/8/layout/hierarchy4#1"/>
    <dgm:cxn modelId="{1034F2AA-7ECF-4870-BD4E-661360D36D30}" type="presParOf" srcId="{FAB09D21-63A7-48D6-A7F5-96CD542FFA6B}" destId="{8EE6D1BD-D962-4215-80D6-FD8F84A917E4}" srcOrd="1" destOrd="0" presId="urn:microsoft.com/office/officeart/2005/8/layout/hierarchy4#1"/>
    <dgm:cxn modelId="{629D9C6B-34A3-4A75-B2E3-0CE1C4B7DF22}" type="presParOf" srcId="{9BEDAEA4-4DEB-4118-B9C5-FC968928E236}" destId="{5C31A866-3F38-4A6F-8E0F-1F73400ED387}" srcOrd="1" destOrd="0" presId="urn:microsoft.com/office/officeart/2005/8/layout/hierarchy4#1"/>
    <dgm:cxn modelId="{74D56DB3-5A4D-4512-BD08-BBB7E7F86311}" type="presParOf" srcId="{9BEDAEA4-4DEB-4118-B9C5-FC968928E236}" destId="{68905C83-A8BB-4886-BE73-4AD2AA2D1D87}" srcOrd="2" destOrd="0" presId="urn:microsoft.com/office/officeart/2005/8/layout/hierarchy4#1"/>
    <dgm:cxn modelId="{FA757C82-60C8-4F3F-B91E-4A816BAA80E2}" type="presParOf" srcId="{68905C83-A8BB-4886-BE73-4AD2AA2D1D87}" destId="{743D85CE-6CE7-4249-AF7F-929526220809}" srcOrd="0" destOrd="0" presId="urn:microsoft.com/office/officeart/2005/8/layout/hierarchy4#1"/>
    <dgm:cxn modelId="{6F2FC291-736A-487B-A874-5B4583D38BB2}" type="presParOf" srcId="{68905C83-A8BB-4886-BE73-4AD2AA2D1D87}" destId="{2D9DC170-B4FD-47FA-A658-ED5387C71930}" srcOrd="1" destOrd="0" presId="urn:microsoft.com/office/officeart/2005/8/layout/hierarchy4#1"/>
    <dgm:cxn modelId="{DB77DC55-C920-4AEE-88EF-03A65E10F31F}" type="presParOf" srcId="{68905C83-A8BB-4886-BE73-4AD2AA2D1D87}" destId="{E62B68F5-4837-487B-A7E9-C281FB0E242F}" srcOrd="2" destOrd="0" presId="urn:microsoft.com/office/officeart/2005/8/layout/hierarchy4#1"/>
    <dgm:cxn modelId="{E9114991-91CB-4A39-8336-75B2CECF0ADB}" type="presParOf" srcId="{E62B68F5-4837-487B-A7E9-C281FB0E242F}" destId="{D5B1B4EE-40E1-47FC-8F08-9FC798D5DE90}" srcOrd="0" destOrd="0" presId="urn:microsoft.com/office/officeart/2005/8/layout/hierarchy4#1"/>
    <dgm:cxn modelId="{0A5B5DC4-31A6-4225-8343-7E17DDBA4FD8}" type="presParOf" srcId="{D5B1B4EE-40E1-47FC-8F08-9FC798D5DE90}" destId="{E088594A-4C33-49DF-80E1-F2ABB148CD0A}" srcOrd="0" destOrd="0" presId="urn:microsoft.com/office/officeart/2005/8/layout/hierarchy4#1"/>
    <dgm:cxn modelId="{4D5E0236-66C8-4A2C-9879-9EE983B46B48}" type="presParOf" srcId="{D5B1B4EE-40E1-47FC-8F08-9FC798D5DE90}" destId="{C90CC7A9-1F5B-4E99-BD60-73857C846A9B}" srcOrd="1" destOrd="0" presId="urn:microsoft.com/office/officeart/2005/8/layout/hierarchy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741559-613A-429C-B7F0-408ADF6DA00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4AE8B6B9-0BCE-4B7F-9886-298A2AF2A50D}">
      <dgm:prSet custT="1"/>
      <dgm:spPr>
        <a:solidFill>
          <a:schemeClr val="bg1">
            <a:lumMod val="85000"/>
          </a:schemeClr>
        </a:solidFill>
      </dgm:spPr>
      <dgm:t>
        <a:bodyPr/>
        <a:lstStyle/>
        <a:p>
          <a:r>
            <a:rPr lang="pt-BR" sz="1400" dirty="0">
              <a:solidFill>
                <a:schemeClr val="tx1"/>
              </a:solidFill>
            </a:rPr>
            <a:t>I - documento de formalização de demanda e, se for o caso, </a:t>
          </a:r>
          <a:r>
            <a:rPr lang="pt-BR" sz="1400" b="1" u="none" dirty="0">
              <a:solidFill>
                <a:schemeClr val="tx1"/>
              </a:solidFill>
            </a:rPr>
            <a:t>estudo técnico preliminar, análise de riscos, termo de referência, projeto básico ou projeto executivo</a:t>
          </a:r>
          <a:r>
            <a:rPr lang="pt-BR" sz="1400" u="none" dirty="0">
              <a:solidFill>
                <a:schemeClr val="tx1"/>
              </a:solidFill>
            </a:rPr>
            <a:t>;</a:t>
          </a:r>
        </a:p>
      </dgm:t>
    </dgm:pt>
    <dgm:pt modelId="{B4DA1F0A-A5CB-4C81-A9F3-187C71F82CCE}" type="parTrans" cxnId="{881C579C-4BAD-41CF-BB00-C7187DF6B678}">
      <dgm:prSet/>
      <dgm:spPr/>
      <dgm:t>
        <a:bodyPr/>
        <a:lstStyle/>
        <a:p>
          <a:endParaRPr lang="pt-BR"/>
        </a:p>
      </dgm:t>
    </dgm:pt>
    <dgm:pt modelId="{212B46A9-FF28-41BE-B2E5-76E02FE40CF2}" type="sibTrans" cxnId="{881C579C-4BAD-41CF-BB00-C7187DF6B678}">
      <dgm:prSet/>
      <dgm:spPr/>
      <dgm:t>
        <a:bodyPr/>
        <a:lstStyle/>
        <a:p>
          <a:endParaRPr lang="pt-BR"/>
        </a:p>
      </dgm:t>
    </dgm:pt>
    <dgm:pt modelId="{B1DFF1D4-76FC-4218-AC8F-1E4194F0E6A6}">
      <dgm:prSet custT="1"/>
      <dgm:spPr>
        <a:solidFill>
          <a:schemeClr val="bg1">
            <a:lumMod val="85000"/>
          </a:schemeClr>
        </a:solidFill>
      </dgm:spPr>
      <dgm:t>
        <a:bodyPr/>
        <a:lstStyle/>
        <a:p>
          <a:r>
            <a:rPr lang="pt-BR" sz="1400" dirty="0">
              <a:solidFill>
                <a:schemeClr val="tx1"/>
              </a:solidFill>
            </a:rPr>
            <a:t>II - </a:t>
          </a:r>
          <a:r>
            <a:rPr lang="pt-BR" sz="1400" b="1" dirty="0">
              <a:solidFill>
                <a:schemeClr val="tx1"/>
              </a:solidFill>
            </a:rPr>
            <a:t>estimativa de despesa</a:t>
          </a:r>
          <a:r>
            <a:rPr lang="pt-BR" sz="1400" dirty="0">
              <a:solidFill>
                <a:schemeClr val="tx1"/>
              </a:solidFill>
            </a:rPr>
            <a:t>, que deverá ser calculada na forma estabelecida no art. 23 desta Lei;</a:t>
          </a:r>
        </a:p>
      </dgm:t>
    </dgm:pt>
    <dgm:pt modelId="{1996BA0A-1CD8-45C4-B0F7-A702F2D00ED5}" type="parTrans" cxnId="{7FA09AD2-E48E-4B4C-9506-E807E247B26B}">
      <dgm:prSet/>
      <dgm:spPr/>
      <dgm:t>
        <a:bodyPr/>
        <a:lstStyle/>
        <a:p>
          <a:endParaRPr lang="pt-BR"/>
        </a:p>
      </dgm:t>
    </dgm:pt>
    <dgm:pt modelId="{ED1C1D56-E70D-4371-9044-082E04EAC91B}" type="sibTrans" cxnId="{7FA09AD2-E48E-4B4C-9506-E807E247B26B}">
      <dgm:prSet/>
      <dgm:spPr/>
      <dgm:t>
        <a:bodyPr/>
        <a:lstStyle/>
        <a:p>
          <a:endParaRPr lang="pt-BR"/>
        </a:p>
      </dgm:t>
    </dgm:pt>
    <dgm:pt modelId="{49338171-DCEC-485C-BE28-8BA9E6176FBC}">
      <dgm:prSet custT="1"/>
      <dgm:spPr>
        <a:solidFill>
          <a:schemeClr val="bg1">
            <a:lumMod val="85000"/>
          </a:schemeClr>
        </a:solidFill>
      </dgm:spPr>
      <dgm:t>
        <a:bodyPr/>
        <a:lstStyle/>
        <a:p>
          <a:r>
            <a:rPr lang="pt-BR" sz="1400" dirty="0">
              <a:solidFill>
                <a:schemeClr val="tx1"/>
              </a:solidFill>
            </a:rPr>
            <a:t>III - </a:t>
          </a:r>
          <a:r>
            <a:rPr lang="pt-BR" sz="1400" b="1" dirty="0">
              <a:solidFill>
                <a:schemeClr val="tx1"/>
              </a:solidFill>
            </a:rPr>
            <a:t>parecer jurídico e pareceres técnicos</a:t>
          </a:r>
          <a:r>
            <a:rPr lang="pt-BR" sz="1400" dirty="0">
              <a:solidFill>
                <a:schemeClr val="tx1"/>
              </a:solidFill>
            </a:rPr>
            <a:t>, se for o caso, que demonstrem o atendimento dos requisitos exigidos;</a:t>
          </a:r>
        </a:p>
      </dgm:t>
    </dgm:pt>
    <dgm:pt modelId="{FC21CA4C-1DF9-419C-BF5B-1F60EEC8E7F0}" type="parTrans" cxnId="{B5416D41-D537-4F41-82EE-A828CA08A801}">
      <dgm:prSet/>
      <dgm:spPr/>
      <dgm:t>
        <a:bodyPr/>
        <a:lstStyle/>
        <a:p>
          <a:endParaRPr lang="pt-BR"/>
        </a:p>
      </dgm:t>
    </dgm:pt>
    <dgm:pt modelId="{A8262682-EF29-41E1-B94B-B50EDC256ABA}" type="sibTrans" cxnId="{B5416D41-D537-4F41-82EE-A828CA08A801}">
      <dgm:prSet/>
      <dgm:spPr/>
      <dgm:t>
        <a:bodyPr/>
        <a:lstStyle/>
        <a:p>
          <a:endParaRPr lang="pt-BR"/>
        </a:p>
      </dgm:t>
    </dgm:pt>
    <dgm:pt modelId="{6F46C7E5-81E9-4FA7-B2A8-60932B4F7A20}">
      <dgm:prSet custT="1"/>
      <dgm:spPr>
        <a:solidFill>
          <a:schemeClr val="bg1">
            <a:lumMod val="85000"/>
          </a:schemeClr>
        </a:solidFill>
      </dgm:spPr>
      <dgm:t>
        <a:bodyPr/>
        <a:lstStyle/>
        <a:p>
          <a:r>
            <a:rPr lang="pt-BR" sz="1400" dirty="0">
              <a:solidFill>
                <a:schemeClr val="tx1"/>
              </a:solidFill>
            </a:rPr>
            <a:t>IV - demonstração da compatibilidade da previsão de </a:t>
          </a:r>
          <a:r>
            <a:rPr lang="pt-BR" sz="1400" b="1" dirty="0">
              <a:solidFill>
                <a:schemeClr val="tx1"/>
              </a:solidFill>
            </a:rPr>
            <a:t>recursos orçamentários </a:t>
          </a:r>
          <a:r>
            <a:rPr lang="pt-BR" sz="1400" dirty="0">
              <a:solidFill>
                <a:schemeClr val="tx1"/>
              </a:solidFill>
            </a:rPr>
            <a:t>com o compromisso a ser assumido;</a:t>
          </a:r>
        </a:p>
      </dgm:t>
    </dgm:pt>
    <dgm:pt modelId="{47184A8A-BCEF-4014-8BE2-90099F02F852}" type="parTrans" cxnId="{35FBDB4D-186B-4B79-B89E-FEE523947B24}">
      <dgm:prSet/>
      <dgm:spPr/>
      <dgm:t>
        <a:bodyPr/>
        <a:lstStyle/>
        <a:p>
          <a:endParaRPr lang="pt-BR"/>
        </a:p>
      </dgm:t>
    </dgm:pt>
    <dgm:pt modelId="{94D5B473-7863-4C9B-9FE5-DDAA36A73797}" type="sibTrans" cxnId="{35FBDB4D-186B-4B79-B89E-FEE523947B24}">
      <dgm:prSet/>
      <dgm:spPr/>
      <dgm:t>
        <a:bodyPr/>
        <a:lstStyle/>
        <a:p>
          <a:endParaRPr lang="pt-BR"/>
        </a:p>
      </dgm:t>
    </dgm:pt>
    <dgm:pt modelId="{3C743C1F-6831-42AC-BCBA-7B4133B4E4FC}">
      <dgm:prSet custT="1"/>
      <dgm:spPr>
        <a:solidFill>
          <a:schemeClr val="bg1">
            <a:lumMod val="85000"/>
          </a:schemeClr>
        </a:solidFill>
      </dgm:spPr>
      <dgm:t>
        <a:bodyPr/>
        <a:lstStyle/>
        <a:p>
          <a:r>
            <a:rPr lang="pt-BR" sz="1400" dirty="0">
              <a:solidFill>
                <a:schemeClr val="tx1"/>
              </a:solidFill>
            </a:rPr>
            <a:t>V - </a:t>
          </a:r>
          <a:r>
            <a:rPr lang="pt-BR" sz="1400" b="1" dirty="0">
              <a:solidFill>
                <a:schemeClr val="tx1"/>
              </a:solidFill>
            </a:rPr>
            <a:t>comprovação de </a:t>
          </a:r>
          <a:r>
            <a:rPr lang="pt-BR" sz="1400" dirty="0">
              <a:solidFill>
                <a:schemeClr val="tx1"/>
              </a:solidFill>
            </a:rPr>
            <a:t>que o contratado preenche os requisitos de habilitação e qualificação mínima necessária;</a:t>
          </a:r>
        </a:p>
      </dgm:t>
    </dgm:pt>
    <dgm:pt modelId="{DBB737FD-0EC6-46EA-BFB0-30F8ABC6EF33}" type="parTrans" cxnId="{51F52ED8-0735-470A-A282-38CBE5EE5D18}">
      <dgm:prSet/>
      <dgm:spPr/>
      <dgm:t>
        <a:bodyPr/>
        <a:lstStyle/>
        <a:p>
          <a:endParaRPr lang="pt-BR"/>
        </a:p>
      </dgm:t>
    </dgm:pt>
    <dgm:pt modelId="{D46E8D8B-5051-4C6E-BD0F-206617049CE5}" type="sibTrans" cxnId="{51F52ED8-0735-470A-A282-38CBE5EE5D18}">
      <dgm:prSet/>
      <dgm:spPr/>
      <dgm:t>
        <a:bodyPr/>
        <a:lstStyle/>
        <a:p>
          <a:endParaRPr lang="pt-BR"/>
        </a:p>
      </dgm:t>
    </dgm:pt>
    <dgm:pt modelId="{12760156-76C7-4ABD-B8CD-2A639DE3D20E}">
      <dgm:prSet custT="1"/>
      <dgm:spPr>
        <a:solidFill>
          <a:schemeClr val="bg1">
            <a:lumMod val="85000"/>
          </a:schemeClr>
        </a:solidFill>
      </dgm:spPr>
      <dgm:t>
        <a:bodyPr/>
        <a:lstStyle/>
        <a:p>
          <a:pPr>
            <a:buNone/>
          </a:pPr>
          <a:r>
            <a:rPr lang="pt-BR" sz="1400" dirty="0">
              <a:solidFill>
                <a:schemeClr val="tx1"/>
              </a:solidFill>
            </a:rPr>
            <a:t>VI - razão da </a:t>
          </a:r>
          <a:r>
            <a:rPr lang="pt-BR" sz="1400" b="1" dirty="0">
              <a:solidFill>
                <a:schemeClr val="tx1"/>
              </a:solidFill>
            </a:rPr>
            <a:t>escolha do contratado</a:t>
          </a:r>
          <a:r>
            <a:rPr lang="pt-BR" sz="1400" dirty="0">
              <a:solidFill>
                <a:schemeClr val="tx1"/>
              </a:solidFill>
            </a:rPr>
            <a:t>;</a:t>
          </a:r>
        </a:p>
      </dgm:t>
    </dgm:pt>
    <dgm:pt modelId="{EFB94E7B-3919-40A1-B32A-4666403672ED}" type="parTrans" cxnId="{F9974343-28DE-4FB7-9AE6-2DD802E22B0F}">
      <dgm:prSet/>
      <dgm:spPr/>
      <dgm:t>
        <a:bodyPr/>
        <a:lstStyle/>
        <a:p>
          <a:endParaRPr lang="pt-BR"/>
        </a:p>
      </dgm:t>
    </dgm:pt>
    <dgm:pt modelId="{50CE2DFC-6542-48B3-9C7E-A8E679AFF99C}" type="sibTrans" cxnId="{F9974343-28DE-4FB7-9AE6-2DD802E22B0F}">
      <dgm:prSet/>
      <dgm:spPr/>
      <dgm:t>
        <a:bodyPr/>
        <a:lstStyle/>
        <a:p>
          <a:endParaRPr lang="pt-BR"/>
        </a:p>
      </dgm:t>
    </dgm:pt>
    <dgm:pt modelId="{48E50821-C2D3-4BDC-9379-68521E3A2B6E}">
      <dgm:prSet custT="1"/>
      <dgm:spPr>
        <a:solidFill>
          <a:schemeClr val="bg1">
            <a:lumMod val="85000"/>
          </a:schemeClr>
        </a:solidFill>
      </dgm:spPr>
      <dgm:t>
        <a:bodyPr/>
        <a:lstStyle/>
        <a:p>
          <a:r>
            <a:rPr lang="pt-BR" sz="1400" dirty="0">
              <a:solidFill>
                <a:schemeClr val="tx1"/>
              </a:solidFill>
            </a:rPr>
            <a:t>VII - </a:t>
          </a:r>
          <a:r>
            <a:rPr lang="pt-BR" sz="1400" b="1" dirty="0">
              <a:solidFill>
                <a:schemeClr val="tx1"/>
              </a:solidFill>
            </a:rPr>
            <a:t>justificativa de preço</a:t>
          </a:r>
          <a:r>
            <a:rPr lang="pt-BR" sz="1400" dirty="0">
              <a:solidFill>
                <a:schemeClr val="tx1"/>
              </a:solidFill>
            </a:rPr>
            <a:t>;</a:t>
          </a:r>
        </a:p>
      </dgm:t>
    </dgm:pt>
    <dgm:pt modelId="{C932E927-37C0-4442-9F83-8B11F0F5790F}" type="parTrans" cxnId="{31666278-09AB-4F6A-9F3B-4A471BBC42FC}">
      <dgm:prSet/>
      <dgm:spPr/>
      <dgm:t>
        <a:bodyPr/>
        <a:lstStyle/>
        <a:p>
          <a:endParaRPr lang="pt-BR"/>
        </a:p>
      </dgm:t>
    </dgm:pt>
    <dgm:pt modelId="{1E86D334-981D-47E7-84FD-DA14E0ED883A}" type="sibTrans" cxnId="{31666278-09AB-4F6A-9F3B-4A471BBC42FC}">
      <dgm:prSet/>
      <dgm:spPr/>
      <dgm:t>
        <a:bodyPr/>
        <a:lstStyle/>
        <a:p>
          <a:endParaRPr lang="pt-BR"/>
        </a:p>
      </dgm:t>
    </dgm:pt>
    <dgm:pt modelId="{867DBD0E-2949-42EB-8875-F16D839076C0}">
      <dgm:prSet custT="1"/>
      <dgm:spPr>
        <a:solidFill>
          <a:schemeClr val="bg1">
            <a:lumMod val="85000"/>
          </a:schemeClr>
        </a:solidFill>
      </dgm:spPr>
      <dgm:t>
        <a:bodyPr/>
        <a:lstStyle/>
        <a:p>
          <a:r>
            <a:rPr lang="pt-BR" sz="1400" dirty="0">
              <a:solidFill>
                <a:schemeClr val="tx1"/>
              </a:solidFill>
            </a:rPr>
            <a:t>VIII - </a:t>
          </a:r>
          <a:r>
            <a:rPr lang="pt-BR" sz="1400" b="1" dirty="0">
              <a:solidFill>
                <a:schemeClr val="tx1"/>
              </a:solidFill>
            </a:rPr>
            <a:t>autorização da </a:t>
          </a:r>
          <a:r>
            <a:rPr lang="pt-BR" sz="1400" dirty="0">
              <a:solidFill>
                <a:schemeClr val="tx1"/>
              </a:solidFill>
            </a:rPr>
            <a:t>autoridade competente.</a:t>
          </a:r>
        </a:p>
      </dgm:t>
    </dgm:pt>
    <dgm:pt modelId="{CE59050F-9C1F-4BB7-9954-2CA2A2621C77}" type="parTrans" cxnId="{AE79BA0F-B734-45FD-9112-988BBDCA604B}">
      <dgm:prSet/>
      <dgm:spPr/>
      <dgm:t>
        <a:bodyPr/>
        <a:lstStyle/>
        <a:p>
          <a:endParaRPr lang="pt-BR"/>
        </a:p>
      </dgm:t>
    </dgm:pt>
    <dgm:pt modelId="{A709F969-878C-4DC2-9994-328F8E4F6981}" type="sibTrans" cxnId="{AE79BA0F-B734-45FD-9112-988BBDCA604B}">
      <dgm:prSet/>
      <dgm:spPr/>
      <dgm:t>
        <a:bodyPr/>
        <a:lstStyle/>
        <a:p>
          <a:endParaRPr lang="pt-BR"/>
        </a:p>
      </dgm:t>
    </dgm:pt>
    <dgm:pt modelId="{9A2F93B2-C4EC-493A-94E9-199D012388DC}" type="pres">
      <dgm:prSet presAssocID="{A9741559-613A-429C-B7F0-408ADF6DA00A}" presName="Name0" presStyleCnt="0">
        <dgm:presLayoutVars>
          <dgm:dir/>
          <dgm:resizeHandles/>
        </dgm:presLayoutVars>
      </dgm:prSet>
      <dgm:spPr/>
      <dgm:t>
        <a:bodyPr/>
        <a:lstStyle/>
        <a:p>
          <a:endParaRPr lang="pt-BR"/>
        </a:p>
      </dgm:t>
    </dgm:pt>
    <dgm:pt modelId="{E05041E3-0670-4605-8ABF-7DE7A2637C70}" type="pres">
      <dgm:prSet presAssocID="{4AE8B6B9-0BCE-4B7F-9886-298A2AF2A50D}" presName="compNode" presStyleCnt="0"/>
      <dgm:spPr/>
    </dgm:pt>
    <dgm:pt modelId="{38D4387F-E6D3-4779-8AAE-58DE31FA069B}" type="pres">
      <dgm:prSet presAssocID="{4AE8B6B9-0BCE-4B7F-9886-298A2AF2A50D}" presName="dummyConnPt" presStyleCnt="0"/>
      <dgm:spPr/>
    </dgm:pt>
    <dgm:pt modelId="{8A83C96D-FE77-4811-8324-22DAE32B2CD4}" type="pres">
      <dgm:prSet presAssocID="{4AE8B6B9-0BCE-4B7F-9886-298A2AF2A50D}" presName="node" presStyleLbl="node1" presStyleIdx="0" presStyleCnt="8" custScaleX="90231" custScaleY="74812">
        <dgm:presLayoutVars>
          <dgm:bulletEnabled val="1"/>
        </dgm:presLayoutVars>
      </dgm:prSet>
      <dgm:spPr/>
      <dgm:t>
        <a:bodyPr/>
        <a:lstStyle/>
        <a:p>
          <a:endParaRPr lang="pt-BR"/>
        </a:p>
      </dgm:t>
    </dgm:pt>
    <dgm:pt modelId="{9172C059-6381-468B-A2F6-AB953B1F5FEF}" type="pres">
      <dgm:prSet presAssocID="{212B46A9-FF28-41BE-B2E5-76E02FE40CF2}" presName="sibTrans" presStyleLbl="bgSibTrans2D1" presStyleIdx="0" presStyleCnt="7"/>
      <dgm:spPr/>
      <dgm:t>
        <a:bodyPr/>
        <a:lstStyle/>
        <a:p>
          <a:endParaRPr lang="pt-BR"/>
        </a:p>
      </dgm:t>
    </dgm:pt>
    <dgm:pt modelId="{4A4E5F68-C3EB-4E8A-AEA4-6CBE571D1C86}" type="pres">
      <dgm:prSet presAssocID="{B1DFF1D4-76FC-4218-AC8F-1E4194F0E6A6}" presName="compNode" presStyleCnt="0"/>
      <dgm:spPr/>
    </dgm:pt>
    <dgm:pt modelId="{9971A39F-FE09-4E04-96D8-1FF8F59CFAB9}" type="pres">
      <dgm:prSet presAssocID="{B1DFF1D4-76FC-4218-AC8F-1E4194F0E6A6}" presName="dummyConnPt" presStyleCnt="0"/>
      <dgm:spPr/>
    </dgm:pt>
    <dgm:pt modelId="{0476D51C-DA31-4231-9F7B-FF592E77263B}" type="pres">
      <dgm:prSet presAssocID="{B1DFF1D4-76FC-4218-AC8F-1E4194F0E6A6}" presName="node" presStyleLbl="node1" presStyleIdx="1" presStyleCnt="8" custScaleX="90231" custScaleY="66359">
        <dgm:presLayoutVars>
          <dgm:bulletEnabled val="1"/>
        </dgm:presLayoutVars>
      </dgm:prSet>
      <dgm:spPr/>
      <dgm:t>
        <a:bodyPr/>
        <a:lstStyle/>
        <a:p>
          <a:endParaRPr lang="pt-BR"/>
        </a:p>
      </dgm:t>
    </dgm:pt>
    <dgm:pt modelId="{7AC0AA4E-4820-452C-972A-1F6BCD18A0A2}" type="pres">
      <dgm:prSet presAssocID="{ED1C1D56-E70D-4371-9044-082E04EAC91B}" presName="sibTrans" presStyleLbl="bgSibTrans2D1" presStyleIdx="1" presStyleCnt="7"/>
      <dgm:spPr/>
      <dgm:t>
        <a:bodyPr/>
        <a:lstStyle/>
        <a:p>
          <a:endParaRPr lang="pt-BR"/>
        </a:p>
      </dgm:t>
    </dgm:pt>
    <dgm:pt modelId="{DD5B0E0E-EFA0-486B-BA76-4B218EECD7F0}" type="pres">
      <dgm:prSet presAssocID="{49338171-DCEC-485C-BE28-8BA9E6176FBC}" presName="compNode" presStyleCnt="0"/>
      <dgm:spPr/>
    </dgm:pt>
    <dgm:pt modelId="{33E888F5-A0F2-43B2-B88F-BD6A308283B6}" type="pres">
      <dgm:prSet presAssocID="{49338171-DCEC-485C-BE28-8BA9E6176FBC}" presName="dummyConnPt" presStyleCnt="0"/>
      <dgm:spPr/>
    </dgm:pt>
    <dgm:pt modelId="{19C9B09D-9D79-4546-BFD8-ED9A7B4953BE}" type="pres">
      <dgm:prSet presAssocID="{49338171-DCEC-485C-BE28-8BA9E6176FBC}" presName="node" presStyleLbl="node1" presStyleIdx="2" presStyleCnt="8" custScaleX="90231" custScaleY="66359">
        <dgm:presLayoutVars>
          <dgm:bulletEnabled val="1"/>
        </dgm:presLayoutVars>
      </dgm:prSet>
      <dgm:spPr/>
      <dgm:t>
        <a:bodyPr/>
        <a:lstStyle/>
        <a:p>
          <a:endParaRPr lang="pt-BR"/>
        </a:p>
      </dgm:t>
    </dgm:pt>
    <dgm:pt modelId="{3372ED48-CA1E-4036-ADF0-8530E8684EA8}" type="pres">
      <dgm:prSet presAssocID="{A8262682-EF29-41E1-B94B-B50EDC256ABA}" presName="sibTrans" presStyleLbl="bgSibTrans2D1" presStyleIdx="2" presStyleCnt="7"/>
      <dgm:spPr/>
      <dgm:t>
        <a:bodyPr/>
        <a:lstStyle/>
        <a:p>
          <a:endParaRPr lang="pt-BR"/>
        </a:p>
      </dgm:t>
    </dgm:pt>
    <dgm:pt modelId="{0C28C645-C6CC-4503-964F-C6A340934B27}" type="pres">
      <dgm:prSet presAssocID="{6F46C7E5-81E9-4FA7-B2A8-60932B4F7A20}" presName="compNode" presStyleCnt="0"/>
      <dgm:spPr/>
    </dgm:pt>
    <dgm:pt modelId="{E593710F-3242-4E70-877E-607BF89DC228}" type="pres">
      <dgm:prSet presAssocID="{6F46C7E5-81E9-4FA7-B2A8-60932B4F7A20}" presName="dummyConnPt" presStyleCnt="0"/>
      <dgm:spPr/>
    </dgm:pt>
    <dgm:pt modelId="{609F021C-1B99-4EA9-B7D1-36207B95E0D3}" type="pres">
      <dgm:prSet presAssocID="{6F46C7E5-81E9-4FA7-B2A8-60932B4F7A20}" presName="node" presStyleLbl="node1" presStyleIdx="3" presStyleCnt="8" custScaleX="90231" custScaleY="66359">
        <dgm:presLayoutVars>
          <dgm:bulletEnabled val="1"/>
        </dgm:presLayoutVars>
      </dgm:prSet>
      <dgm:spPr/>
      <dgm:t>
        <a:bodyPr/>
        <a:lstStyle/>
        <a:p>
          <a:endParaRPr lang="pt-BR"/>
        </a:p>
      </dgm:t>
    </dgm:pt>
    <dgm:pt modelId="{30612E49-222A-4897-A550-8AC81BF2E3FB}" type="pres">
      <dgm:prSet presAssocID="{94D5B473-7863-4C9B-9FE5-DDAA36A73797}" presName="sibTrans" presStyleLbl="bgSibTrans2D1" presStyleIdx="3" presStyleCnt="7"/>
      <dgm:spPr/>
      <dgm:t>
        <a:bodyPr/>
        <a:lstStyle/>
        <a:p>
          <a:endParaRPr lang="pt-BR"/>
        </a:p>
      </dgm:t>
    </dgm:pt>
    <dgm:pt modelId="{4258481E-8617-4017-8BB5-B40FBE0DD686}" type="pres">
      <dgm:prSet presAssocID="{3C743C1F-6831-42AC-BCBA-7B4133B4E4FC}" presName="compNode" presStyleCnt="0"/>
      <dgm:spPr/>
    </dgm:pt>
    <dgm:pt modelId="{60AB209F-DE6E-456B-B2DA-34CB98463277}" type="pres">
      <dgm:prSet presAssocID="{3C743C1F-6831-42AC-BCBA-7B4133B4E4FC}" presName="dummyConnPt" presStyleCnt="0"/>
      <dgm:spPr/>
    </dgm:pt>
    <dgm:pt modelId="{1135E0FC-BAA3-4F84-99B5-0D493B5E0792}" type="pres">
      <dgm:prSet presAssocID="{3C743C1F-6831-42AC-BCBA-7B4133B4E4FC}" presName="node" presStyleLbl="node1" presStyleIdx="4" presStyleCnt="8" custScaleX="90231" custScaleY="66359">
        <dgm:presLayoutVars>
          <dgm:bulletEnabled val="1"/>
        </dgm:presLayoutVars>
      </dgm:prSet>
      <dgm:spPr/>
      <dgm:t>
        <a:bodyPr/>
        <a:lstStyle/>
        <a:p>
          <a:endParaRPr lang="pt-BR"/>
        </a:p>
      </dgm:t>
    </dgm:pt>
    <dgm:pt modelId="{4B4A13D3-D178-4098-A427-25C062E2B5BA}" type="pres">
      <dgm:prSet presAssocID="{D46E8D8B-5051-4C6E-BD0F-206617049CE5}" presName="sibTrans" presStyleLbl="bgSibTrans2D1" presStyleIdx="4" presStyleCnt="7"/>
      <dgm:spPr/>
      <dgm:t>
        <a:bodyPr/>
        <a:lstStyle/>
        <a:p>
          <a:endParaRPr lang="pt-BR"/>
        </a:p>
      </dgm:t>
    </dgm:pt>
    <dgm:pt modelId="{41E75B8E-FA4A-4E06-A7F8-C0E350861F54}" type="pres">
      <dgm:prSet presAssocID="{12760156-76C7-4ABD-B8CD-2A639DE3D20E}" presName="compNode" presStyleCnt="0"/>
      <dgm:spPr/>
    </dgm:pt>
    <dgm:pt modelId="{97E73164-6163-4497-9D4C-728EA0493C75}" type="pres">
      <dgm:prSet presAssocID="{12760156-76C7-4ABD-B8CD-2A639DE3D20E}" presName="dummyConnPt" presStyleCnt="0"/>
      <dgm:spPr/>
    </dgm:pt>
    <dgm:pt modelId="{C318DF65-3AD5-4CA0-A673-76FC93745029}" type="pres">
      <dgm:prSet presAssocID="{12760156-76C7-4ABD-B8CD-2A639DE3D20E}" presName="node" presStyleLbl="node1" presStyleIdx="5" presStyleCnt="8" custScaleX="90231" custScaleY="66359">
        <dgm:presLayoutVars>
          <dgm:bulletEnabled val="1"/>
        </dgm:presLayoutVars>
      </dgm:prSet>
      <dgm:spPr/>
      <dgm:t>
        <a:bodyPr/>
        <a:lstStyle/>
        <a:p>
          <a:endParaRPr lang="pt-BR"/>
        </a:p>
      </dgm:t>
    </dgm:pt>
    <dgm:pt modelId="{88300061-C895-40BE-AC58-606D28CFE693}" type="pres">
      <dgm:prSet presAssocID="{50CE2DFC-6542-48B3-9C7E-A8E679AFF99C}" presName="sibTrans" presStyleLbl="bgSibTrans2D1" presStyleIdx="5" presStyleCnt="7"/>
      <dgm:spPr/>
      <dgm:t>
        <a:bodyPr/>
        <a:lstStyle/>
        <a:p>
          <a:endParaRPr lang="pt-BR"/>
        </a:p>
      </dgm:t>
    </dgm:pt>
    <dgm:pt modelId="{8C1F9051-4AFD-4077-AB16-796AAAD31672}" type="pres">
      <dgm:prSet presAssocID="{48E50821-C2D3-4BDC-9379-68521E3A2B6E}" presName="compNode" presStyleCnt="0"/>
      <dgm:spPr/>
    </dgm:pt>
    <dgm:pt modelId="{B44E6F0E-B036-432A-B85E-5EF72C8BC9DF}" type="pres">
      <dgm:prSet presAssocID="{48E50821-C2D3-4BDC-9379-68521E3A2B6E}" presName="dummyConnPt" presStyleCnt="0"/>
      <dgm:spPr/>
    </dgm:pt>
    <dgm:pt modelId="{6A190919-C5DC-491A-B248-5340D4A41921}" type="pres">
      <dgm:prSet presAssocID="{48E50821-C2D3-4BDC-9379-68521E3A2B6E}" presName="node" presStyleLbl="node1" presStyleIdx="6" presStyleCnt="8" custScaleX="90231" custScaleY="66359">
        <dgm:presLayoutVars>
          <dgm:bulletEnabled val="1"/>
        </dgm:presLayoutVars>
      </dgm:prSet>
      <dgm:spPr/>
      <dgm:t>
        <a:bodyPr/>
        <a:lstStyle/>
        <a:p>
          <a:endParaRPr lang="pt-BR"/>
        </a:p>
      </dgm:t>
    </dgm:pt>
    <dgm:pt modelId="{41496B0A-DF05-417A-B1BE-92C1D5BA2043}" type="pres">
      <dgm:prSet presAssocID="{1E86D334-981D-47E7-84FD-DA14E0ED883A}" presName="sibTrans" presStyleLbl="bgSibTrans2D1" presStyleIdx="6" presStyleCnt="7"/>
      <dgm:spPr/>
      <dgm:t>
        <a:bodyPr/>
        <a:lstStyle/>
        <a:p>
          <a:endParaRPr lang="pt-BR"/>
        </a:p>
      </dgm:t>
    </dgm:pt>
    <dgm:pt modelId="{2B566C16-577B-4EBC-85C3-3ADECC17F648}" type="pres">
      <dgm:prSet presAssocID="{867DBD0E-2949-42EB-8875-F16D839076C0}" presName="compNode" presStyleCnt="0"/>
      <dgm:spPr/>
    </dgm:pt>
    <dgm:pt modelId="{4783CD65-0EE0-4110-8C09-9479949A3D9D}" type="pres">
      <dgm:prSet presAssocID="{867DBD0E-2949-42EB-8875-F16D839076C0}" presName="dummyConnPt" presStyleCnt="0"/>
      <dgm:spPr/>
    </dgm:pt>
    <dgm:pt modelId="{1AF24400-9041-4949-ADB4-6F029EE18567}" type="pres">
      <dgm:prSet presAssocID="{867DBD0E-2949-42EB-8875-F16D839076C0}" presName="node" presStyleLbl="node1" presStyleIdx="7" presStyleCnt="8" custScaleX="90231" custScaleY="66359">
        <dgm:presLayoutVars>
          <dgm:bulletEnabled val="1"/>
        </dgm:presLayoutVars>
      </dgm:prSet>
      <dgm:spPr/>
      <dgm:t>
        <a:bodyPr/>
        <a:lstStyle/>
        <a:p>
          <a:endParaRPr lang="pt-BR"/>
        </a:p>
      </dgm:t>
    </dgm:pt>
  </dgm:ptLst>
  <dgm:cxnLst>
    <dgm:cxn modelId="{AEE0F3A1-9BF0-4905-B853-5A6B15F7D9A1}" type="presOf" srcId="{4AE8B6B9-0BCE-4B7F-9886-298A2AF2A50D}" destId="{8A83C96D-FE77-4811-8324-22DAE32B2CD4}" srcOrd="0" destOrd="0" presId="urn:microsoft.com/office/officeart/2005/8/layout/bProcess4"/>
    <dgm:cxn modelId="{478C10B1-DA3A-4C28-92E1-D2E81F7FE85E}" type="presOf" srcId="{50CE2DFC-6542-48B3-9C7E-A8E679AFF99C}" destId="{88300061-C895-40BE-AC58-606D28CFE693}" srcOrd="0" destOrd="0" presId="urn:microsoft.com/office/officeart/2005/8/layout/bProcess4"/>
    <dgm:cxn modelId="{AE79BA0F-B734-45FD-9112-988BBDCA604B}" srcId="{A9741559-613A-429C-B7F0-408ADF6DA00A}" destId="{867DBD0E-2949-42EB-8875-F16D839076C0}" srcOrd="7" destOrd="0" parTransId="{CE59050F-9C1F-4BB7-9954-2CA2A2621C77}" sibTransId="{A709F969-878C-4DC2-9994-328F8E4F6981}"/>
    <dgm:cxn modelId="{ECD49817-98D6-4F92-AC24-BF29E09B3BD9}" type="presOf" srcId="{3C743C1F-6831-42AC-BCBA-7B4133B4E4FC}" destId="{1135E0FC-BAA3-4F84-99B5-0D493B5E0792}" srcOrd="0" destOrd="0" presId="urn:microsoft.com/office/officeart/2005/8/layout/bProcess4"/>
    <dgm:cxn modelId="{AB1D1524-A9E2-457C-B0EE-09C3213300F7}" type="presOf" srcId="{ED1C1D56-E70D-4371-9044-082E04EAC91B}" destId="{7AC0AA4E-4820-452C-972A-1F6BCD18A0A2}" srcOrd="0" destOrd="0" presId="urn:microsoft.com/office/officeart/2005/8/layout/bProcess4"/>
    <dgm:cxn modelId="{881C579C-4BAD-41CF-BB00-C7187DF6B678}" srcId="{A9741559-613A-429C-B7F0-408ADF6DA00A}" destId="{4AE8B6B9-0BCE-4B7F-9886-298A2AF2A50D}" srcOrd="0" destOrd="0" parTransId="{B4DA1F0A-A5CB-4C81-A9F3-187C71F82CCE}" sibTransId="{212B46A9-FF28-41BE-B2E5-76E02FE40CF2}"/>
    <dgm:cxn modelId="{9BC649D4-1951-429B-87F7-C1B6BF44D0EB}" type="presOf" srcId="{867DBD0E-2949-42EB-8875-F16D839076C0}" destId="{1AF24400-9041-4949-ADB4-6F029EE18567}" srcOrd="0" destOrd="0" presId="urn:microsoft.com/office/officeart/2005/8/layout/bProcess4"/>
    <dgm:cxn modelId="{C21749B5-7159-43D1-AE60-1228C6F1FB6E}" type="presOf" srcId="{D46E8D8B-5051-4C6E-BD0F-206617049CE5}" destId="{4B4A13D3-D178-4098-A427-25C062E2B5BA}" srcOrd="0" destOrd="0" presId="urn:microsoft.com/office/officeart/2005/8/layout/bProcess4"/>
    <dgm:cxn modelId="{B47428DA-14DF-41E8-BFD8-0EF188B8769A}" type="presOf" srcId="{49338171-DCEC-485C-BE28-8BA9E6176FBC}" destId="{19C9B09D-9D79-4546-BFD8-ED9A7B4953BE}" srcOrd="0" destOrd="0" presId="urn:microsoft.com/office/officeart/2005/8/layout/bProcess4"/>
    <dgm:cxn modelId="{F9974343-28DE-4FB7-9AE6-2DD802E22B0F}" srcId="{A9741559-613A-429C-B7F0-408ADF6DA00A}" destId="{12760156-76C7-4ABD-B8CD-2A639DE3D20E}" srcOrd="5" destOrd="0" parTransId="{EFB94E7B-3919-40A1-B32A-4666403672ED}" sibTransId="{50CE2DFC-6542-48B3-9C7E-A8E679AFF99C}"/>
    <dgm:cxn modelId="{31666278-09AB-4F6A-9F3B-4A471BBC42FC}" srcId="{A9741559-613A-429C-B7F0-408ADF6DA00A}" destId="{48E50821-C2D3-4BDC-9379-68521E3A2B6E}" srcOrd="6" destOrd="0" parTransId="{C932E927-37C0-4442-9F83-8B11F0F5790F}" sibTransId="{1E86D334-981D-47E7-84FD-DA14E0ED883A}"/>
    <dgm:cxn modelId="{46C536E3-C50C-4625-8CF4-60DA211BCDE1}" type="presOf" srcId="{B1DFF1D4-76FC-4218-AC8F-1E4194F0E6A6}" destId="{0476D51C-DA31-4231-9F7B-FF592E77263B}" srcOrd="0" destOrd="0" presId="urn:microsoft.com/office/officeart/2005/8/layout/bProcess4"/>
    <dgm:cxn modelId="{90BC9E0A-E079-4ECD-B4CC-159FC85F90CF}" type="presOf" srcId="{6F46C7E5-81E9-4FA7-B2A8-60932B4F7A20}" destId="{609F021C-1B99-4EA9-B7D1-36207B95E0D3}" srcOrd="0" destOrd="0" presId="urn:microsoft.com/office/officeart/2005/8/layout/bProcess4"/>
    <dgm:cxn modelId="{51F52ED8-0735-470A-A282-38CBE5EE5D18}" srcId="{A9741559-613A-429C-B7F0-408ADF6DA00A}" destId="{3C743C1F-6831-42AC-BCBA-7B4133B4E4FC}" srcOrd="4" destOrd="0" parTransId="{DBB737FD-0EC6-46EA-BFB0-30F8ABC6EF33}" sibTransId="{D46E8D8B-5051-4C6E-BD0F-206617049CE5}"/>
    <dgm:cxn modelId="{7A59E561-445B-43FD-B315-629956B22282}" type="presOf" srcId="{1E86D334-981D-47E7-84FD-DA14E0ED883A}" destId="{41496B0A-DF05-417A-B1BE-92C1D5BA2043}" srcOrd="0" destOrd="0" presId="urn:microsoft.com/office/officeart/2005/8/layout/bProcess4"/>
    <dgm:cxn modelId="{B5416D41-D537-4F41-82EE-A828CA08A801}" srcId="{A9741559-613A-429C-B7F0-408ADF6DA00A}" destId="{49338171-DCEC-485C-BE28-8BA9E6176FBC}" srcOrd="2" destOrd="0" parTransId="{FC21CA4C-1DF9-419C-BF5B-1F60EEC8E7F0}" sibTransId="{A8262682-EF29-41E1-B94B-B50EDC256ABA}"/>
    <dgm:cxn modelId="{9380DCC7-FBD4-47B9-96D0-D5F9CCD02D4C}" type="presOf" srcId="{A9741559-613A-429C-B7F0-408ADF6DA00A}" destId="{9A2F93B2-C4EC-493A-94E9-199D012388DC}" srcOrd="0" destOrd="0" presId="urn:microsoft.com/office/officeart/2005/8/layout/bProcess4"/>
    <dgm:cxn modelId="{261C3D62-B200-429F-A5F3-CF1C7BA4AF8D}" type="presOf" srcId="{A8262682-EF29-41E1-B94B-B50EDC256ABA}" destId="{3372ED48-CA1E-4036-ADF0-8530E8684EA8}" srcOrd="0" destOrd="0" presId="urn:microsoft.com/office/officeart/2005/8/layout/bProcess4"/>
    <dgm:cxn modelId="{034B5AF4-E6AF-479A-80B5-8F84AB387571}" type="presOf" srcId="{48E50821-C2D3-4BDC-9379-68521E3A2B6E}" destId="{6A190919-C5DC-491A-B248-5340D4A41921}" srcOrd="0" destOrd="0" presId="urn:microsoft.com/office/officeart/2005/8/layout/bProcess4"/>
    <dgm:cxn modelId="{35FBDB4D-186B-4B79-B89E-FEE523947B24}" srcId="{A9741559-613A-429C-B7F0-408ADF6DA00A}" destId="{6F46C7E5-81E9-4FA7-B2A8-60932B4F7A20}" srcOrd="3" destOrd="0" parTransId="{47184A8A-BCEF-4014-8BE2-90099F02F852}" sibTransId="{94D5B473-7863-4C9B-9FE5-DDAA36A73797}"/>
    <dgm:cxn modelId="{2CE1CF40-EFBC-4EBF-9E72-69F0705ECACA}" type="presOf" srcId="{94D5B473-7863-4C9B-9FE5-DDAA36A73797}" destId="{30612E49-222A-4897-A550-8AC81BF2E3FB}" srcOrd="0" destOrd="0" presId="urn:microsoft.com/office/officeart/2005/8/layout/bProcess4"/>
    <dgm:cxn modelId="{7FA09AD2-E48E-4B4C-9506-E807E247B26B}" srcId="{A9741559-613A-429C-B7F0-408ADF6DA00A}" destId="{B1DFF1D4-76FC-4218-AC8F-1E4194F0E6A6}" srcOrd="1" destOrd="0" parTransId="{1996BA0A-1CD8-45C4-B0F7-A702F2D00ED5}" sibTransId="{ED1C1D56-E70D-4371-9044-082E04EAC91B}"/>
    <dgm:cxn modelId="{AB630777-8DAC-437E-BF6E-CEB7905A8C2B}" type="presOf" srcId="{12760156-76C7-4ABD-B8CD-2A639DE3D20E}" destId="{C318DF65-3AD5-4CA0-A673-76FC93745029}" srcOrd="0" destOrd="0" presId="urn:microsoft.com/office/officeart/2005/8/layout/bProcess4"/>
    <dgm:cxn modelId="{D1E14898-5C2F-4BF2-B7C1-2FAFE0082854}" type="presOf" srcId="{212B46A9-FF28-41BE-B2E5-76E02FE40CF2}" destId="{9172C059-6381-468B-A2F6-AB953B1F5FEF}" srcOrd="0" destOrd="0" presId="urn:microsoft.com/office/officeart/2005/8/layout/bProcess4"/>
    <dgm:cxn modelId="{BB7B0F7E-AD9B-42C4-9636-98822055636D}" type="presParOf" srcId="{9A2F93B2-C4EC-493A-94E9-199D012388DC}" destId="{E05041E3-0670-4605-8ABF-7DE7A2637C70}" srcOrd="0" destOrd="0" presId="urn:microsoft.com/office/officeart/2005/8/layout/bProcess4"/>
    <dgm:cxn modelId="{0FBC34A7-AA02-4759-B20A-FA78C43503E6}" type="presParOf" srcId="{E05041E3-0670-4605-8ABF-7DE7A2637C70}" destId="{38D4387F-E6D3-4779-8AAE-58DE31FA069B}" srcOrd="0" destOrd="0" presId="urn:microsoft.com/office/officeart/2005/8/layout/bProcess4"/>
    <dgm:cxn modelId="{2D94BC50-E2D0-43F0-B61C-E624A1585C56}" type="presParOf" srcId="{E05041E3-0670-4605-8ABF-7DE7A2637C70}" destId="{8A83C96D-FE77-4811-8324-22DAE32B2CD4}" srcOrd="1" destOrd="0" presId="urn:microsoft.com/office/officeart/2005/8/layout/bProcess4"/>
    <dgm:cxn modelId="{CA88C4D6-9390-4119-935D-E77BA185D05F}" type="presParOf" srcId="{9A2F93B2-C4EC-493A-94E9-199D012388DC}" destId="{9172C059-6381-468B-A2F6-AB953B1F5FEF}" srcOrd="1" destOrd="0" presId="urn:microsoft.com/office/officeart/2005/8/layout/bProcess4"/>
    <dgm:cxn modelId="{ED99DC14-F5C4-4B4C-B930-93CE4563BF52}" type="presParOf" srcId="{9A2F93B2-C4EC-493A-94E9-199D012388DC}" destId="{4A4E5F68-C3EB-4E8A-AEA4-6CBE571D1C86}" srcOrd="2" destOrd="0" presId="urn:microsoft.com/office/officeart/2005/8/layout/bProcess4"/>
    <dgm:cxn modelId="{9E04324E-409A-40BC-B9E3-131061B720F4}" type="presParOf" srcId="{4A4E5F68-C3EB-4E8A-AEA4-6CBE571D1C86}" destId="{9971A39F-FE09-4E04-96D8-1FF8F59CFAB9}" srcOrd="0" destOrd="0" presId="urn:microsoft.com/office/officeart/2005/8/layout/bProcess4"/>
    <dgm:cxn modelId="{2AA2646B-B6C1-4D73-A595-6DA5942F0CE0}" type="presParOf" srcId="{4A4E5F68-C3EB-4E8A-AEA4-6CBE571D1C86}" destId="{0476D51C-DA31-4231-9F7B-FF592E77263B}" srcOrd="1" destOrd="0" presId="urn:microsoft.com/office/officeart/2005/8/layout/bProcess4"/>
    <dgm:cxn modelId="{F41839FB-8E7A-4C98-B0A2-F5D3F88A61BB}" type="presParOf" srcId="{9A2F93B2-C4EC-493A-94E9-199D012388DC}" destId="{7AC0AA4E-4820-452C-972A-1F6BCD18A0A2}" srcOrd="3" destOrd="0" presId="urn:microsoft.com/office/officeart/2005/8/layout/bProcess4"/>
    <dgm:cxn modelId="{00269148-2400-4DE9-BF24-042EB0DA52B8}" type="presParOf" srcId="{9A2F93B2-C4EC-493A-94E9-199D012388DC}" destId="{DD5B0E0E-EFA0-486B-BA76-4B218EECD7F0}" srcOrd="4" destOrd="0" presId="urn:microsoft.com/office/officeart/2005/8/layout/bProcess4"/>
    <dgm:cxn modelId="{245D97B5-34C2-4DF1-86AB-8B6228A4B33E}" type="presParOf" srcId="{DD5B0E0E-EFA0-486B-BA76-4B218EECD7F0}" destId="{33E888F5-A0F2-43B2-B88F-BD6A308283B6}" srcOrd="0" destOrd="0" presId="urn:microsoft.com/office/officeart/2005/8/layout/bProcess4"/>
    <dgm:cxn modelId="{FC6F355A-740B-4350-B7F3-78EAAF072BFE}" type="presParOf" srcId="{DD5B0E0E-EFA0-486B-BA76-4B218EECD7F0}" destId="{19C9B09D-9D79-4546-BFD8-ED9A7B4953BE}" srcOrd="1" destOrd="0" presId="urn:microsoft.com/office/officeart/2005/8/layout/bProcess4"/>
    <dgm:cxn modelId="{79FEE19C-947C-4149-96A8-4D942AC1ADEA}" type="presParOf" srcId="{9A2F93B2-C4EC-493A-94E9-199D012388DC}" destId="{3372ED48-CA1E-4036-ADF0-8530E8684EA8}" srcOrd="5" destOrd="0" presId="urn:microsoft.com/office/officeart/2005/8/layout/bProcess4"/>
    <dgm:cxn modelId="{3182DBBB-E0EF-4D06-B10F-18A0404D162E}" type="presParOf" srcId="{9A2F93B2-C4EC-493A-94E9-199D012388DC}" destId="{0C28C645-C6CC-4503-964F-C6A340934B27}" srcOrd="6" destOrd="0" presId="urn:microsoft.com/office/officeart/2005/8/layout/bProcess4"/>
    <dgm:cxn modelId="{895CF106-51E2-4DAD-AAA1-CB543F4F7A8C}" type="presParOf" srcId="{0C28C645-C6CC-4503-964F-C6A340934B27}" destId="{E593710F-3242-4E70-877E-607BF89DC228}" srcOrd="0" destOrd="0" presId="urn:microsoft.com/office/officeart/2005/8/layout/bProcess4"/>
    <dgm:cxn modelId="{8A169852-1243-4C1A-8C1A-2464EDDADB9B}" type="presParOf" srcId="{0C28C645-C6CC-4503-964F-C6A340934B27}" destId="{609F021C-1B99-4EA9-B7D1-36207B95E0D3}" srcOrd="1" destOrd="0" presId="urn:microsoft.com/office/officeart/2005/8/layout/bProcess4"/>
    <dgm:cxn modelId="{F63DC12A-38D9-44AB-AB9C-BDC0D76CFA22}" type="presParOf" srcId="{9A2F93B2-C4EC-493A-94E9-199D012388DC}" destId="{30612E49-222A-4897-A550-8AC81BF2E3FB}" srcOrd="7" destOrd="0" presId="urn:microsoft.com/office/officeart/2005/8/layout/bProcess4"/>
    <dgm:cxn modelId="{E69CE2BA-E742-4083-8CE3-24EBD1FFB78B}" type="presParOf" srcId="{9A2F93B2-C4EC-493A-94E9-199D012388DC}" destId="{4258481E-8617-4017-8BB5-B40FBE0DD686}" srcOrd="8" destOrd="0" presId="urn:microsoft.com/office/officeart/2005/8/layout/bProcess4"/>
    <dgm:cxn modelId="{CB62E6C6-7B48-41D8-9ADB-C9E58055CC3C}" type="presParOf" srcId="{4258481E-8617-4017-8BB5-B40FBE0DD686}" destId="{60AB209F-DE6E-456B-B2DA-34CB98463277}" srcOrd="0" destOrd="0" presId="urn:microsoft.com/office/officeart/2005/8/layout/bProcess4"/>
    <dgm:cxn modelId="{F9D6DB6A-22B3-474E-B06F-8A34974B0A41}" type="presParOf" srcId="{4258481E-8617-4017-8BB5-B40FBE0DD686}" destId="{1135E0FC-BAA3-4F84-99B5-0D493B5E0792}" srcOrd="1" destOrd="0" presId="urn:microsoft.com/office/officeart/2005/8/layout/bProcess4"/>
    <dgm:cxn modelId="{9200D41C-66F9-4AE0-A4ED-9569559867F2}" type="presParOf" srcId="{9A2F93B2-C4EC-493A-94E9-199D012388DC}" destId="{4B4A13D3-D178-4098-A427-25C062E2B5BA}" srcOrd="9" destOrd="0" presId="urn:microsoft.com/office/officeart/2005/8/layout/bProcess4"/>
    <dgm:cxn modelId="{5EB8EE53-E81D-472E-A11F-AA2EF2E5BA73}" type="presParOf" srcId="{9A2F93B2-C4EC-493A-94E9-199D012388DC}" destId="{41E75B8E-FA4A-4E06-A7F8-C0E350861F54}" srcOrd="10" destOrd="0" presId="urn:microsoft.com/office/officeart/2005/8/layout/bProcess4"/>
    <dgm:cxn modelId="{F587B4AF-8614-4B31-827A-7B2575F079C2}" type="presParOf" srcId="{41E75B8E-FA4A-4E06-A7F8-C0E350861F54}" destId="{97E73164-6163-4497-9D4C-728EA0493C75}" srcOrd="0" destOrd="0" presId="urn:microsoft.com/office/officeart/2005/8/layout/bProcess4"/>
    <dgm:cxn modelId="{99EAA00A-613B-482B-8A3A-E2AB7B8CD565}" type="presParOf" srcId="{41E75B8E-FA4A-4E06-A7F8-C0E350861F54}" destId="{C318DF65-3AD5-4CA0-A673-76FC93745029}" srcOrd="1" destOrd="0" presId="urn:microsoft.com/office/officeart/2005/8/layout/bProcess4"/>
    <dgm:cxn modelId="{14C2D640-5BE4-4D49-8311-B155C2C72B17}" type="presParOf" srcId="{9A2F93B2-C4EC-493A-94E9-199D012388DC}" destId="{88300061-C895-40BE-AC58-606D28CFE693}" srcOrd="11" destOrd="0" presId="urn:microsoft.com/office/officeart/2005/8/layout/bProcess4"/>
    <dgm:cxn modelId="{D2B86D06-72C9-4837-9408-1AC126ABAC76}" type="presParOf" srcId="{9A2F93B2-C4EC-493A-94E9-199D012388DC}" destId="{8C1F9051-4AFD-4077-AB16-796AAAD31672}" srcOrd="12" destOrd="0" presId="urn:microsoft.com/office/officeart/2005/8/layout/bProcess4"/>
    <dgm:cxn modelId="{0526D4E6-210F-47D2-88E6-77441F3C0F08}" type="presParOf" srcId="{8C1F9051-4AFD-4077-AB16-796AAAD31672}" destId="{B44E6F0E-B036-432A-B85E-5EF72C8BC9DF}" srcOrd="0" destOrd="0" presId="urn:microsoft.com/office/officeart/2005/8/layout/bProcess4"/>
    <dgm:cxn modelId="{24233EB9-6091-4F42-9762-408A9E154FBE}" type="presParOf" srcId="{8C1F9051-4AFD-4077-AB16-796AAAD31672}" destId="{6A190919-C5DC-491A-B248-5340D4A41921}" srcOrd="1" destOrd="0" presId="urn:microsoft.com/office/officeart/2005/8/layout/bProcess4"/>
    <dgm:cxn modelId="{7CF6B11A-B4CB-4D23-B961-E6FA80EF2EED}" type="presParOf" srcId="{9A2F93B2-C4EC-493A-94E9-199D012388DC}" destId="{41496B0A-DF05-417A-B1BE-92C1D5BA2043}" srcOrd="13" destOrd="0" presId="urn:microsoft.com/office/officeart/2005/8/layout/bProcess4"/>
    <dgm:cxn modelId="{15E10293-7910-4B13-BF98-2461DCF34F47}" type="presParOf" srcId="{9A2F93B2-C4EC-493A-94E9-199D012388DC}" destId="{2B566C16-577B-4EBC-85C3-3ADECC17F648}" srcOrd="14" destOrd="0" presId="urn:microsoft.com/office/officeart/2005/8/layout/bProcess4"/>
    <dgm:cxn modelId="{944E9235-8349-408C-BCB0-60A1C7B2DE22}" type="presParOf" srcId="{2B566C16-577B-4EBC-85C3-3ADECC17F648}" destId="{4783CD65-0EE0-4110-8C09-9479949A3D9D}" srcOrd="0" destOrd="0" presId="urn:microsoft.com/office/officeart/2005/8/layout/bProcess4"/>
    <dgm:cxn modelId="{B4670548-8290-4DE4-8CEE-ECB06D6A4D0F}" type="presParOf" srcId="{2B566C16-577B-4EBC-85C3-3ADECC17F648}" destId="{1AF24400-9041-4949-ADB4-6F029EE1856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7BC82D-FDE0-4F8C-B0F2-C683FC935544}" type="doc">
      <dgm:prSet loTypeId="urn:microsoft.com/office/officeart/2005/8/layout/hierarchy4#2" loCatId="relationship" qsTypeId="urn:microsoft.com/office/officeart/2005/8/quickstyle/simple1" qsCatId="simple" csTypeId="urn:microsoft.com/office/officeart/2005/8/colors/accent1_2" csCatId="accent1" phldr="1"/>
      <dgm:spPr/>
      <dgm:t>
        <a:bodyPr/>
        <a:lstStyle/>
        <a:p>
          <a:endParaRPr lang="pt-BR"/>
        </a:p>
      </dgm:t>
    </dgm:pt>
    <dgm:pt modelId="{D4CAD32E-9881-4E06-8745-CB8724DB5F62}">
      <dgm:prSet phldrT="[Texto]" custT="1"/>
      <dgm:spPr>
        <a:solidFill>
          <a:schemeClr val="bg1">
            <a:lumMod val="85000"/>
          </a:schemeClr>
        </a:solidFill>
        <a:ln>
          <a:solidFill>
            <a:schemeClr val="accent6">
              <a:lumMod val="75000"/>
            </a:schemeClr>
          </a:solidFill>
        </a:ln>
      </dgm:spPr>
      <dgm:t>
        <a:bodyPr/>
        <a:lstStyle/>
        <a:p>
          <a:r>
            <a:rPr lang="pt-BR" sz="2600" b="1" i="0" dirty="0">
              <a:solidFill>
                <a:schemeClr val="accent6">
                  <a:lumMod val="75000"/>
                </a:schemeClr>
              </a:solidFill>
            </a:rPr>
            <a:t>É inexigível a licitação quando inviável a competição, em especial nos casos de:</a:t>
          </a:r>
          <a:endParaRPr lang="pt-BR" sz="2600" b="1" dirty="0">
            <a:solidFill>
              <a:schemeClr val="accent6">
                <a:lumMod val="75000"/>
              </a:schemeClr>
            </a:solidFill>
          </a:endParaRPr>
        </a:p>
      </dgm:t>
    </dgm:pt>
    <dgm:pt modelId="{DE1EB723-A057-43D8-B57F-B4B67924912B}" type="parTrans" cxnId="{5A672A62-AC7A-4CC2-A8E8-822A96122AA5}">
      <dgm:prSet/>
      <dgm:spPr/>
      <dgm:t>
        <a:bodyPr/>
        <a:lstStyle/>
        <a:p>
          <a:endParaRPr lang="pt-BR"/>
        </a:p>
      </dgm:t>
    </dgm:pt>
    <dgm:pt modelId="{BFBB8DD6-A00E-4A2B-8BC4-3D15E089DCB1}" type="sibTrans" cxnId="{5A672A62-AC7A-4CC2-A8E8-822A96122AA5}">
      <dgm:prSet/>
      <dgm:spPr/>
      <dgm:t>
        <a:bodyPr/>
        <a:lstStyle/>
        <a:p>
          <a:endParaRPr lang="pt-BR"/>
        </a:p>
      </dgm:t>
    </dgm:pt>
    <dgm:pt modelId="{9CFE1215-4675-4E1A-A6F4-9FC4C36A7E0B}">
      <dgm:prSet phldrT="[Texto]" custT="1"/>
      <dgm:spPr>
        <a:solidFill>
          <a:schemeClr val="bg1">
            <a:lumMod val="85000"/>
          </a:schemeClr>
        </a:solidFill>
        <a:ln>
          <a:solidFill>
            <a:schemeClr val="bg1"/>
          </a:solidFill>
        </a:ln>
      </dgm:spPr>
      <dgm:t>
        <a:bodyPr/>
        <a:lstStyle/>
        <a:p>
          <a:r>
            <a:rPr lang="pt-BR" sz="2500" b="0" i="0" dirty="0">
              <a:solidFill>
                <a:schemeClr val="tx1"/>
              </a:solidFill>
            </a:rPr>
            <a:t>Aquisição de materiais, de equipamentos ou de gêneros ou contratação de serviços que só possam ser fornecidos por produtor, empresa ou representante comercial exclusivos</a:t>
          </a:r>
          <a:endParaRPr lang="pt-BR" sz="2500" dirty="0">
            <a:solidFill>
              <a:schemeClr val="tx1"/>
            </a:solidFill>
          </a:endParaRPr>
        </a:p>
      </dgm:t>
    </dgm:pt>
    <dgm:pt modelId="{25DB2B6C-9F06-4D3E-BA39-0B266DF7EFCB}" type="parTrans" cxnId="{0333C5FB-E3A6-423F-ADCC-FA05D7F1657C}">
      <dgm:prSet/>
      <dgm:spPr/>
      <dgm:t>
        <a:bodyPr/>
        <a:lstStyle/>
        <a:p>
          <a:endParaRPr lang="pt-BR"/>
        </a:p>
      </dgm:t>
    </dgm:pt>
    <dgm:pt modelId="{15E8C24A-2735-431C-B764-36DF061A611A}" type="sibTrans" cxnId="{0333C5FB-E3A6-423F-ADCC-FA05D7F1657C}">
      <dgm:prSet/>
      <dgm:spPr/>
      <dgm:t>
        <a:bodyPr/>
        <a:lstStyle/>
        <a:p>
          <a:endParaRPr lang="pt-BR"/>
        </a:p>
      </dgm:t>
    </dgm:pt>
    <dgm:pt modelId="{1A29AFCC-6B06-4856-881C-17EBBDC62DBA}">
      <dgm:prSet phldrT="[Texto]" custT="1"/>
      <dgm:spPr>
        <a:solidFill>
          <a:schemeClr val="bg1">
            <a:lumMod val="85000"/>
          </a:schemeClr>
        </a:solidFill>
        <a:ln>
          <a:solidFill>
            <a:schemeClr val="bg1"/>
          </a:solidFill>
        </a:ln>
      </dgm:spPr>
      <dgm:t>
        <a:bodyPr/>
        <a:lstStyle/>
        <a:p>
          <a:r>
            <a:rPr lang="pt-BR" sz="2000" b="0" i="0" dirty="0">
              <a:solidFill>
                <a:schemeClr val="tx1"/>
              </a:solidFill>
            </a:rPr>
            <a:t>Contratação de serviços técnicos especializados de natureza predominantemente intelectual com profissionais ou empresas de notória especialização, vedada a inexigibilidade para serviços de publicidade e divulgação.</a:t>
          </a:r>
          <a:endParaRPr lang="pt-BR" sz="2000" dirty="0">
            <a:solidFill>
              <a:schemeClr val="tx1"/>
            </a:solidFill>
          </a:endParaRPr>
        </a:p>
      </dgm:t>
    </dgm:pt>
    <dgm:pt modelId="{8F1E3EA7-D370-4313-B59E-EADC22AFE74C}" type="parTrans" cxnId="{97FAE0AE-42D2-4AE9-A1AF-D0774DF374F7}">
      <dgm:prSet/>
      <dgm:spPr/>
      <dgm:t>
        <a:bodyPr/>
        <a:lstStyle/>
        <a:p>
          <a:endParaRPr lang="pt-BR"/>
        </a:p>
      </dgm:t>
    </dgm:pt>
    <dgm:pt modelId="{AFAFE346-4CF6-44A6-AD61-3819BCB7F445}" type="sibTrans" cxnId="{97FAE0AE-42D2-4AE9-A1AF-D0774DF374F7}">
      <dgm:prSet/>
      <dgm:spPr/>
      <dgm:t>
        <a:bodyPr/>
        <a:lstStyle/>
        <a:p>
          <a:endParaRPr lang="pt-BR"/>
        </a:p>
      </dgm:t>
    </dgm:pt>
    <dgm:pt modelId="{8CB82CD0-F91E-4AA3-A738-7EAEF0BBF8FF}">
      <dgm:prSet phldrT="[Texto]" custT="1"/>
      <dgm:spPr>
        <a:solidFill>
          <a:schemeClr val="bg1">
            <a:lumMod val="85000"/>
          </a:schemeClr>
        </a:solidFill>
        <a:ln>
          <a:solidFill>
            <a:schemeClr val="bg1">
              <a:lumMod val="95000"/>
            </a:schemeClr>
          </a:solidFill>
        </a:ln>
      </dgm:spPr>
      <dgm:t>
        <a:bodyPr/>
        <a:lstStyle/>
        <a:p>
          <a:r>
            <a:rPr lang="pt-BR" sz="2200" b="0" i="0" dirty="0">
              <a:solidFill>
                <a:schemeClr val="tx1"/>
              </a:solidFill>
            </a:rPr>
            <a:t>Objetos que devam ou possam ser contratados por meio de credenciamento.</a:t>
          </a:r>
          <a:endParaRPr lang="pt-BR" sz="2200" dirty="0">
            <a:solidFill>
              <a:schemeClr val="tx1"/>
            </a:solidFill>
          </a:endParaRPr>
        </a:p>
      </dgm:t>
    </dgm:pt>
    <dgm:pt modelId="{DEE2FDB0-BB76-4B70-B2CF-F322E2177442}" type="parTrans" cxnId="{699C92DB-AF53-403D-8EA8-6316C05F9BD7}">
      <dgm:prSet/>
      <dgm:spPr/>
      <dgm:t>
        <a:bodyPr/>
        <a:lstStyle/>
        <a:p>
          <a:endParaRPr lang="pt-BR"/>
        </a:p>
      </dgm:t>
    </dgm:pt>
    <dgm:pt modelId="{EB5F769D-DB37-409F-9F8A-A79F81D3B468}" type="sibTrans" cxnId="{699C92DB-AF53-403D-8EA8-6316C05F9BD7}">
      <dgm:prSet/>
      <dgm:spPr/>
      <dgm:t>
        <a:bodyPr/>
        <a:lstStyle/>
        <a:p>
          <a:endParaRPr lang="pt-BR"/>
        </a:p>
      </dgm:t>
    </dgm:pt>
    <dgm:pt modelId="{72C6B52B-7A33-42A9-84B5-0A676BE9D1FE}">
      <dgm:prSet phldrT="[Texto]" custT="1"/>
      <dgm:spPr>
        <a:solidFill>
          <a:schemeClr val="bg1">
            <a:lumMod val="85000"/>
          </a:schemeClr>
        </a:solidFill>
        <a:ln>
          <a:solidFill>
            <a:schemeClr val="bg1">
              <a:lumMod val="95000"/>
            </a:schemeClr>
          </a:solidFill>
        </a:ln>
      </dgm:spPr>
      <dgm:t>
        <a:bodyPr/>
        <a:lstStyle/>
        <a:p>
          <a:r>
            <a:rPr lang="pt-BR" sz="2000" b="0" i="0" dirty="0">
              <a:solidFill>
                <a:schemeClr val="tx1"/>
              </a:solidFill>
            </a:rPr>
            <a:t>Contratação de profissional do setor artístico, diretamente ou por meio de empresário exclusivo, desde que consagrado pela crítica especializada ou pela opinião pública.</a:t>
          </a:r>
          <a:endParaRPr lang="pt-BR" sz="2000" dirty="0">
            <a:solidFill>
              <a:schemeClr val="tx1"/>
            </a:solidFill>
          </a:endParaRPr>
        </a:p>
      </dgm:t>
    </dgm:pt>
    <dgm:pt modelId="{A1B6E5F8-24BE-4774-B127-F822524BA111}" type="parTrans" cxnId="{90E6BB16-F8C7-4468-8945-E5704F668DF8}">
      <dgm:prSet/>
      <dgm:spPr/>
      <dgm:t>
        <a:bodyPr/>
        <a:lstStyle/>
        <a:p>
          <a:endParaRPr lang="pt-BR"/>
        </a:p>
      </dgm:t>
    </dgm:pt>
    <dgm:pt modelId="{57BC908F-5262-4D1E-ABFB-FEC7F9A534CE}" type="sibTrans" cxnId="{90E6BB16-F8C7-4468-8945-E5704F668DF8}">
      <dgm:prSet/>
      <dgm:spPr/>
      <dgm:t>
        <a:bodyPr/>
        <a:lstStyle/>
        <a:p>
          <a:endParaRPr lang="pt-BR"/>
        </a:p>
      </dgm:t>
    </dgm:pt>
    <dgm:pt modelId="{1D6B9F85-D538-459E-B350-941F0AAB0F8D}">
      <dgm:prSet phldrT="[Texto]" custT="1"/>
      <dgm:spPr>
        <a:solidFill>
          <a:schemeClr val="bg1">
            <a:lumMod val="85000"/>
          </a:schemeClr>
        </a:solidFill>
        <a:ln>
          <a:solidFill>
            <a:schemeClr val="bg1"/>
          </a:solidFill>
        </a:ln>
      </dgm:spPr>
      <dgm:t>
        <a:bodyPr/>
        <a:lstStyle/>
        <a:p>
          <a:r>
            <a:rPr lang="pt-BR" sz="2200" b="0" i="0" dirty="0">
              <a:solidFill>
                <a:schemeClr val="tx1"/>
              </a:solidFill>
            </a:rPr>
            <a:t>Aquisição ou locação de imóvel cujas características de instalações e de localização tornem necessária sua escolha.</a:t>
          </a:r>
          <a:endParaRPr lang="pt-BR" sz="2200" dirty="0">
            <a:solidFill>
              <a:schemeClr val="tx1"/>
            </a:solidFill>
          </a:endParaRPr>
        </a:p>
      </dgm:t>
    </dgm:pt>
    <dgm:pt modelId="{E36F1AB7-46FE-407C-9DAA-8284894E5E67}" type="parTrans" cxnId="{4D842EB7-5D1F-454A-9316-B917685E4871}">
      <dgm:prSet/>
      <dgm:spPr/>
      <dgm:t>
        <a:bodyPr/>
        <a:lstStyle/>
        <a:p>
          <a:endParaRPr lang="pt-BR"/>
        </a:p>
      </dgm:t>
    </dgm:pt>
    <dgm:pt modelId="{9D192393-1EC6-4A06-A600-90F192D0FD67}" type="sibTrans" cxnId="{4D842EB7-5D1F-454A-9316-B917685E4871}">
      <dgm:prSet/>
      <dgm:spPr/>
      <dgm:t>
        <a:bodyPr/>
        <a:lstStyle/>
        <a:p>
          <a:endParaRPr lang="pt-BR"/>
        </a:p>
      </dgm:t>
    </dgm:pt>
    <dgm:pt modelId="{0C55ED89-04A9-4BB2-B8ED-F776CDCAFF2E}" type="pres">
      <dgm:prSet presAssocID="{6D7BC82D-FDE0-4F8C-B0F2-C683FC935544}" presName="Name0" presStyleCnt="0">
        <dgm:presLayoutVars>
          <dgm:chPref val="1"/>
          <dgm:dir/>
          <dgm:animOne val="branch"/>
          <dgm:animLvl val="lvl"/>
          <dgm:resizeHandles/>
        </dgm:presLayoutVars>
      </dgm:prSet>
      <dgm:spPr/>
      <dgm:t>
        <a:bodyPr/>
        <a:lstStyle/>
        <a:p>
          <a:endParaRPr lang="pt-BR"/>
        </a:p>
      </dgm:t>
    </dgm:pt>
    <dgm:pt modelId="{462A1373-888B-45C7-B96C-6ED72DAC8C57}" type="pres">
      <dgm:prSet presAssocID="{D4CAD32E-9881-4E06-8745-CB8724DB5F62}" presName="vertOne" presStyleCnt="0"/>
      <dgm:spPr/>
    </dgm:pt>
    <dgm:pt modelId="{28CD479A-7AC3-46AC-AB96-9B16A2F32CC3}" type="pres">
      <dgm:prSet presAssocID="{D4CAD32E-9881-4E06-8745-CB8724DB5F62}" presName="txOne" presStyleLbl="node0" presStyleIdx="0" presStyleCnt="1" custScaleX="97504" custScaleY="52839" custLinFactNeighborX="-1065" custLinFactNeighborY="54032">
        <dgm:presLayoutVars>
          <dgm:chPref val="3"/>
        </dgm:presLayoutVars>
      </dgm:prSet>
      <dgm:spPr/>
      <dgm:t>
        <a:bodyPr/>
        <a:lstStyle/>
        <a:p>
          <a:endParaRPr lang="pt-BR"/>
        </a:p>
      </dgm:t>
    </dgm:pt>
    <dgm:pt modelId="{5367DB3B-DA0B-4F8E-8EA9-EF69A8F13619}" type="pres">
      <dgm:prSet presAssocID="{D4CAD32E-9881-4E06-8745-CB8724DB5F62}" presName="parTransOne" presStyleCnt="0"/>
      <dgm:spPr/>
    </dgm:pt>
    <dgm:pt modelId="{F562EDB9-55E2-4387-B664-EF3CF810FBD3}" type="pres">
      <dgm:prSet presAssocID="{D4CAD32E-9881-4E06-8745-CB8724DB5F62}" presName="horzOne" presStyleCnt="0"/>
      <dgm:spPr/>
    </dgm:pt>
    <dgm:pt modelId="{275AD90A-C1E7-4033-BB28-DBCBD87B8CA6}" type="pres">
      <dgm:prSet presAssocID="{9CFE1215-4675-4E1A-A6F4-9FC4C36A7E0B}" presName="vertTwo" presStyleCnt="0"/>
      <dgm:spPr/>
    </dgm:pt>
    <dgm:pt modelId="{46EBCA11-0F9E-40DC-AC8E-EAFF2B675C1B}" type="pres">
      <dgm:prSet presAssocID="{9CFE1215-4675-4E1A-A6F4-9FC4C36A7E0B}" presName="txTwo" presStyleLbl="node2" presStyleIdx="0" presStyleCnt="2" custScaleY="109668">
        <dgm:presLayoutVars>
          <dgm:chPref val="3"/>
        </dgm:presLayoutVars>
      </dgm:prSet>
      <dgm:spPr/>
      <dgm:t>
        <a:bodyPr/>
        <a:lstStyle/>
        <a:p>
          <a:endParaRPr lang="pt-BR"/>
        </a:p>
      </dgm:t>
    </dgm:pt>
    <dgm:pt modelId="{BFF72C3A-17D7-4F7B-8AB8-FF7FAB138E3F}" type="pres">
      <dgm:prSet presAssocID="{9CFE1215-4675-4E1A-A6F4-9FC4C36A7E0B}" presName="parTransTwo" presStyleCnt="0"/>
      <dgm:spPr/>
    </dgm:pt>
    <dgm:pt modelId="{C7FCE503-E631-4CFE-AE90-2F6A6E49AF29}" type="pres">
      <dgm:prSet presAssocID="{9CFE1215-4675-4E1A-A6F4-9FC4C36A7E0B}" presName="horzTwo" presStyleCnt="0"/>
      <dgm:spPr/>
    </dgm:pt>
    <dgm:pt modelId="{13004C48-291C-49C5-BF8D-9B48FE9FE052}" type="pres">
      <dgm:prSet presAssocID="{1A29AFCC-6B06-4856-881C-17EBBDC62DBA}" presName="vertThree" presStyleCnt="0"/>
      <dgm:spPr/>
    </dgm:pt>
    <dgm:pt modelId="{EC7F682B-4994-4829-BD84-072D8C726496}" type="pres">
      <dgm:prSet presAssocID="{1A29AFCC-6B06-4856-881C-17EBBDC62DBA}" presName="txThree" presStyleLbl="node3" presStyleIdx="0" presStyleCnt="3" custScaleX="128196" custScaleY="132813" custLinFactNeighborX="524" custLinFactNeighborY="-4675">
        <dgm:presLayoutVars>
          <dgm:chPref val="3"/>
        </dgm:presLayoutVars>
      </dgm:prSet>
      <dgm:spPr/>
      <dgm:t>
        <a:bodyPr/>
        <a:lstStyle/>
        <a:p>
          <a:endParaRPr lang="pt-BR"/>
        </a:p>
      </dgm:t>
    </dgm:pt>
    <dgm:pt modelId="{1A7E81C5-B884-48F8-BB76-7C39624B8264}" type="pres">
      <dgm:prSet presAssocID="{1A29AFCC-6B06-4856-881C-17EBBDC62DBA}" presName="horzThree" presStyleCnt="0"/>
      <dgm:spPr/>
    </dgm:pt>
    <dgm:pt modelId="{E6C5BE2A-DD19-464D-976D-615D045756E9}" type="pres">
      <dgm:prSet presAssocID="{AFAFE346-4CF6-44A6-AD61-3819BCB7F445}" presName="sibSpaceThree" presStyleCnt="0"/>
      <dgm:spPr/>
    </dgm:pt>
    <dgm:pt modelId="{F26939E0-7D83-4D74-8D62-D6AC5CB4691D}" type="pres">
      <dgm:prSet presAssocID="{8CB82CD0-F91E-4AA3-A738-7EAEF0BBF8FF}" presName="vertThree" presStyleCnt="0"/>
      <dgm:spPr/>
    </dgm:pt>
    <dgm:pt modelId="{0A2B9B9F-9148-4EAE-86EF-F172044E312B}" type="pres">
      <dgm:prSet presAssocID="{8CB82CD0-F91E-4AA3-A738-7EAEF0BBF8FF}" presName="txThree" presStyleLbl="node3" presStyleIdx="1" presStyleCnt="3" custScaleX="90831" custScaleY="130583" custLinFactNeighborX="-1924" custLinFactNeighborY="-2430">
        <dgm:presLayoutVars>
          <dgm:chPref val="3"/>
        </dgm:presLayoutVars>
      </dgm:prSet>
      <dgm:spPr/>
      <dgm:t>
        <a:bodyPr/>
        <a:lstStyle/>
        <a:p>
          <a:endParaRPr lang="pt-BR"/>
        </a:p>
      </dgm:t>
    </dgm:pt>
    <dgm:pt modelId="{A73DB005-C65C-417D-8D68-60E11922017B}" type="pres">
      <dgm:prSet presAssocID="{8CB82CD0-F91E-4AA3-A738-7EAEF0BBF8FF}" presName="horzThree" presStyleCnt="0"/>
      <dgm:spPr/>
    </dgm:pt>
    <dgm:pt modelId="{3057A578-5DF9-4A5F-8028-555068038C64}" type="pres">
      <dgm:prSet presAssocID="{15E8C24A-2735-431C-B764-36DF061A611A}" presName="sibSpaceTwo" presStyleCnt="0"/>
      <dgm:spPr/>
    </dgm:pt>
    <dgm:pt modelId="{F435029B-2356-4D4C-AC09-0A9BEFF82EA6}" type="pres">
      <dgm:prSet presAssocID="{72C6B52B-7A33-42A9-84B5-0A676BE9D1FE}" presName="vertTwo" presStyleCnt="0"/>
      <dgm:spPr/>
    </dgm:pt>
    <dgm:pt modelId="{2AB1C900-AAE0-44A2-8586-CFDC0EE0AF9D}" type="pres">
      <dgm:prSet presAssocID="{72C6B52B-7A33-42A9-84B5-0A676BE9D1FE}" presName="txTwo" presStyleLbl="node2" presStyleIdx="1" presStyleCnt="2" custScaleX="112713" custScaleY="113496" custLinFactNeighborX="-5773" custLinFactNeighborY="-3699">
        <dgm:presLayoutVars>
          <dgm:chPref val="3"/>
        </dgm:presLayoutVars>
      </dgm:prSet>
      <dgm:spPr/>
      <dgm:t>
        <a:bodyPr/>
        <a:lstStyle/>
        <a:p>
          <a:endParaRPr lang="pt-BR"/>
        </a:p>
      </dgm:t>
    </dgm:pt>
    <dgm:pt modelId="{DB24E2C8-3CEB-4974-9563-E8E4A8D51360}" type="pres">
      <dgm:prSet presAssocID="{72C6B52B-7A33-42A9-84B5-0A676BE9D1FE}" presName="parTransTwo" presStyleCnt="0"/>
      <dgm:spPr/>
    </dgm:pt>
    <dgm:pt modelId="{A65CE404-57B0-441A-B08C-7E5A965E1F89}" type="pres">
      <dgm:prSet presAssocID="{72C6B52B-7A33-42A9-84B5-0A676BE9D1FE}" presName="horzTwo" presStyleCnt="0"/>
      <dgm:spPr/>
    </dgm:pt>
    <dgm:pt modelId="{3F6BF6A3-4BB4-41AD-B76A-D1DC75116083}" type="pres">
      <dgm:prSet presAssocID="{1D6B9F85-D538-459E-B350-941F0AAB0F8D}" presName="vertThree" presStyleCnt="0"/>
      <dgm:spPr/>
    </dgm:pt>
    <dgm:pt modelId="{111CD158-24EF-4783-BE57-F66C48609BAF}" type="pres">
      <dgm:prSet presAssocID="{1D6B9F85-D538-459E-B350-941F0AAB0F8D}" presName="txThree" presStyleLbl="node3" presStyleIdx="2" presStyleCnt="3" custScaleX="125462" custScaleY="130361" custLinFactNeighborX="380" custLinFactNeighborY="-9521">
        <dgm:presLayoutVars>
          <dgm:chPref val="3"/>
        </dgm:presLayoutVars>
      </dgm:prSet>
      <dgm:spPr/>
      <dgm:t>
        <a:bodyPr/>
        <a:lstStyle/>
        <a:p>
          <a:endParaRPr lang="pt-BR"/>
        </a:p>
      </dgm:t>
    </dgm:pt>
    <dgm:pt modelId="{2BDAC2B6-299D-4D3D-A372-CCF9A62259DE}" type="pres">
      <dgm:prSet presAssocID="{1D6B9F85-D538-459E-B350-941F0AAB0F8D}" presName="horzThree" presStyleCnt="0"/>
      <dgm:spPr/>
    </dgm:pt>
  </dgm:ptLst>
  <dgm:cxnLst>
    <dgm:cxn modelId="{82CA8D2A-DA40-4327-A714-6D1E0F35CDA5}" type="presOf" srcId="{72C6B52B-7A33-42A9-84B5-0A676BE9D1FE}" destId="{2AB1C900-AAE0-44A2-8586-CFDC0EE0AF9D}" srcOrd="0" destOrd="0" presId="urn:microsoft.com/office/officeart/2005/8/layout/hierarchy4#2"/>
    <dgm:cxn modelId="{4D842EB7-5D1F-454A-9316-B917685E4871}" srcId="{72C6B52B-7A33-42A9-84B5-0A676BE9D1FE}" destId="{1D6B9F85-D538-459E-B350-941F0AAB0F8D}" srcOrd="0" destOrd="0" parTransId="{E36F1AB7-46FE-407C-9DAA-8284894E5E67}" sibTransId="{9D192393-1EC6-4A06-A600-90F192D0FD67}"/>
    <dgm:cxn modelId="{5A672A62-AC7A-4CC2-A8E8-822A96122AA5}" srcId="{6D7BC82D-FDE0-4F8C-B0F2-C683FC935544}" destId="{D4CAD32E-9881-4E06-8745-CB8724DB5F62}" srcOrd="0" destOrd="0" parTransId="{DE1EB723-A057-43D8-B57F-B4B67924912B}" sibTransId="{BFBB8DD6-A00E-4A2B-8BC4-3D15E089DCB1}"/>
    <dgm:cxn modelId="{55254678-DDC3-45E9-A5BE-4ABE5839125B}" type="presOf" srcId="{8CB82CD0-F91E-4AA3-A738-7EAEF0BBF8FF}" destId="{0A2B9B9F-9148-4EAE-86EF-F172044E312B}" srcOrd="0" destOrd="0" presId="urn:microsoft.com/office/officeart/2005/8/layout/hierarchy4#2"/>
    <dgm:cxn modelId="{840F56BB-E5D8-4F7F-B041-FEEA12F39E68}" type="presOf" srcId="{1A29AFCC-6B06-4856-881C-17EBBDC62DBA}" destId="{EC7F682B-4994-4829-BD84-072D8C726496}" srcOrd="0" destOrd="0" presId="urn:microsoft.com/office/officeart/2005/8/layout/hierarchy4#2"/>
    <dgm:cxn modelId="{699C92DB-AF53-403D-8EA8-6316C05F9BD7}" srcId="{9CFE1215-4675-4E1A-A6F4-9FC4C36A7E0B}" destId="{8CB82CD0-F91E-4AA3-A738-7EAEF0BBF8FF}" srcOrd="1" destOrd="0" parTransId="{DEE2FDB0-BB76-4B70-B2CF-F322E2177442}" sibTransId="{EB5F769D-DB37-409F-9F8A-A79F81D3B468}"/>
    <dgm:cxn modelId="{68EE2B6D-3253-4A89-8023-A7A585536939}" type="presOf" srcId="{6D7BC82D-FDE0-4F8C-B0F2-C683FC935544}" destId="{0C55ED89-04A9-4BB2-B8ED-F776CDCAFF2E}" srcOrd="0" destOrd="0" presId="urn:microsoft.com/office/officeart/2005/8/layout/hierarchy4#2"/>
    <dgm:cxn modelId="{90E6BB16-F8C7-4468-8945-E5704F668DF8}" srcId="{D4CAD32E-9881-4E06-8745-CB8724DB5F62}" destId="{72C6B52B-7A33-42A9-84B5-0A676BE9D1FE}" srcOrd="1" destOrd="0" parTransId="{A1B6E5F8-24BE-4774-B127-F822524BA111}" sibTransId="{57BC908F-5262-4D1E-ABFB-FEC7F9A534CE}"/>
    <dgm:cxn modelId="{B560F1C7-AA3F-4F5D-BB14-AFA013BC45DA}" type="presOf" srcId="{9CFE1215-4675-4E1A-A6F4-9FC4C36A7E0B}" destId="{46EBCA11-0F9E-40DC-AC8E-EAFF2B675C1B}" srcOrd="0" destOrd="0" presId="urn:microsoft.com/office/officeart/2005/8/layout/hierarchy4#2"/>
    <dgm:cxn modelId="{4A2453D9-8563-46EF-B931-4C7C4C535ADA}" type="presOf" srcId="{D4CAD32E-9881-4E06-8745-CB8724DB5F62}" destId="{28CD479A-7AC3-46AC-AB96-9B16A2F32CC3}" srcOrd="0" destOrd="0" presId="urn:microsoft.com/office/officeart/2005/8/layout/hierarchy4#2"/>
    <dgm:cxn modelId="{97FAE0AE-42D2-4AE9-A1AF-D0774DF374F7}" srcId="{9CFE1215-4675-4E1A-A6F4-9FC4C36A7E0B}" destId="{1A29AFCC-6B06-4856-881C-17EBBDC62DBA}" srcOrd="0" destOrd="0" parTransId="{8F1E3EA7-D370-4313-B59E-EADC22AFE74C}" sibTransId="{AFAFE346-4CF6-44A6-AD61-3819BCB7F445}"/>
    <dgm:cxn modelId="{0333C5FB-E3A6-423F-ADCC-FA05D7F1657C}" srcId="{D4CAD32E-9881-4E06-8745-CB8724DB5F62}" destId="{9CFE1215-4675-4E1A-A6F4-9FC4C36A7E0B}" srcOrd="0" destOrd="0" parTransId="{25DB2B6C-9F06-4D3E-BA39-0B266DF7EFCB}" sibTransId="{15E8C24A-2735-431C-B764-36DF061A611A}"/>
    <dgm:cxn modelId="{0D2CE3A4-C676-4EC4-B71A-19AB0B45BAC6}" type="presOf" srcId="{1D6B9F85-D538-459E-B350-941F0AAB0F8D}" destId="{111CD158-24EF-4783-BE57-F66C48609BAF}" srcOrd="0" destOrd="0" presId="urn:microsoft.com/office/officeart/2005/8/layout/hierarchy4#2"/>
    <dgm:cxn modelId="{CA21B3AD-43D9-442E-A340-4130B2974B1C}" type="presParOf" srcId="{0C55ED89-04A9-4BB2-B8ED-F776CDCAFF2E}" destId="{462A1373-888B-45C7-B96C-6ED72DAC8C57}" srcOrd="0" destOrd="0" presId="urn:microsoft.com/office/officeart/2005/8/layout/hierarchy4#2"/>
    <dgm:cxn modelId="{80EF9831-BB3B-4F64-B323-82CB3514B133}" type="presParOf" srcId="{462A1373-888B-45C7-B96C-6ED72DAC8C57}" destId="{28CD479A-7AC3-46AC-AB96-9B16A2F32CC3}" srcOrd="0" destOrd="0" presId="urn:microsoft.com/office/officeart/2005/8/layout/hierarchy4#2"/>
    <dgm:cxn modelId="{07E56C70-089F-4428-9900-4CDF5C657732}" type="presParOf" srcId="{462A1373-888B-45C7-B96C-6ED72DAC8C57}" destId="{5367DB3B-DA0B-4F8E-8EA9-EF69A8F13619}" srcOrd="1" destOrd="0" presId="urn:microsoft.com/office/officeart/2005/8/layout/hierarchy4#2"/>
    <dgm:cxn modelId="{0061953E-FC79-4701-A855-C69A2A4640C1}" type="presParOf" srcId="{462A1373-888B-45C7-B96C-6ED72DAC8C57}" destId="{F562EDB9-55E2-4387-B664-EF3CF810FBD3}" srcOrd="2" destOrd="0" presId="urn:microsoft.com/office/officeart/2005/8/layout/hierarchy4#2"/>
    <dgm:cxn modelId="{50D2B91E-BD94-4C77-8DF2-9A4A818E34A9}" type="presParOf" srcId="{F562EDB9-55E2-4387-B664-EF3CF810FBD3}" destId="{275AD90A-C1E7-4033-BB28-DBCBD87B8CA6}" srcOrd="0" destOrd="0" presId="urn:microsoft.com/office/officeart/2005/8/layout/hierarchy4#2"/>
    <dgm:cxn modelId="{160B661C-D55D-4E58-970F-88A05F86F271}" type="presParOf" srcId="{275AD90A-C1E7-4033-BB28-DBCBD87B8CA6}" destId="{46EBCA11-0F9E-40DC-AC8E-EAFF2B675C1B}" srcOrd="0" destOrd="0" presId="urn:microsoft.com/office/officeart/2005/8/layout/hierarchy4#2"/>
    <dgm:cxn modelId="{04A0C90C-26D9-43EC-A369-E983B4F2C3E6}" type="presParOf" srcId="{275AD90A-C1E7-4033-BB28-DBCBD87B8CA6}" destId="{BFF72C3A-17D7-4F7B-8AB8-FF7FAB138E3F}" srcOrd="1" destOrd="0" presId="urn:microsoft.com/office/officeart/2005/8/layout/hierarchy4#2"/>
    <dgm:cxn modelId="{8DB00642-B6CA-4280-A74C-403741F7C334}" type="presParOf" srcId="{275AD90A-C1E7-4033-BB28-DBCBD87B8CA6}" destId="{C7FCE503-E631-4CFE-AE90-2F6A6E49AF29}" srcOrd="2" destOrd="0" presId="urn:microsoft.com/office/officeart/2005/8/layout/hierarchy4#2"/>
    <dgm:cxn modelId="{8EE42D0E-64A5-4A0B-9418-68CAE3E1C377}" type="presParOf" srcId="{C7FCE503-E631-4CFE-AE90-2F6A6E49AF29}" destId="{13004C48-291C-49C5-BF8D-9B48FE9FE052}" srcOrd="0" destOrd="0" presId="urn:microsoft.com/office/officeart/2005/8/layout/hierarchy4#2"/>
    <dgm:cxn modelId="{32DCDFF6-1343-4F55-83A2-9DD22E2B4404}" type="presParOf" srcId="{13004C48-291C-49C5-BF8D-9B48FE9FE052}" destId="{EC7F682B-4994-4829-BD84-072D8C726496}" srcOrd="0" destOrd="0" presId="urn:microsoft.com/office/officeart/2005/8/layout/hierarchy4#2"/>
    <dgm:cxn modelId="{5106D2F2-4AF1-460B-8137-09063CE5C32A}" type="presParOf" srcId="{13004C48-291C-49C5-BF8D-9B48FE9FE052}" destId="{1A7E81C5-B884-48F8-BB76-7C39624B8264}" srcOrd="1" destOrd="0" presId="urn:microsoft.com/office/officeart/2005/8/layout/hierarchy4#2"/>
    <dgm:cxn modelId="{9EE42770-E1E4-4B43-9CAF-21339C75E1FF}" type="presParOf" srcId="{C7FCE503-E631-4CFE-AE90-2F6A6E49AF29}" destId="{E6C5BE2A-DD19-464D-976D-615D045756E9}" srcOrd="1" destOrd="0" presId="urn:microsoft.com/office/officeart/2005/8/layout/hierarchy4#2"/>
    <dgm:cxn modelId="{0B38BAF1-23A7-416B-8340-CFCFA82C03C3}" type="presParOf" srcId="{C7FCE503-E631-4CFE-AE90-2F6A6E49AF29}" destId="{F26939E0-7D83-4D74-8D62-D6AC5CB4691D}" srcOrd="2" destOrd="0" presId="urn:microsoft.com/office/officeart/2005/8/layout/hierarchy4#2"/>
    <dgm:cxn modelId="{414C1DDF-AECD-460B-AED1-DE7083DE0B36}" type="presParOf" srcId="{F26939E0-7D83-4D74-8D62-D6AC5CB4691D}" destId="{0A2B9B9F-9148-4EAE-86EF-F172044E312B}" srcOrd="0" destOrd="0" presId="urn:microsoft.com/office/officeart/2005/8/layout/hierarchy4#2"/>
    <dgm:cxn modelId="{D663C700-0760-403B-94F6-46301B26AD83}" type="presParOf" srcId="{F26939E0-7D83-4D74-8D62-D6AC5CB4691D}" destId="{A73DB005-C65C-417D-8D68-60E11922017B}" srcOrd="1" destOrd="0" presId="urn:microsoft.com/office/officeart/2005/8/layout/hierarchy4#2"/>
    <dgm:cxn modelId="{94174B79-A678-4658-8D4B-534AD6077B78}" type="presParOf" srcId="{F562EDB9-55E2-4387-B664-EF3CF810FBD3}" destId="{3057A578-5DF9-4A5F-8028-555068038C64}" srcOrd="1" destOrd="0" presId="urn:microsoft.com/office/officeart/2005/8/layout/hierarchy4#2"/>
    <dgm:cxn modelId="{ACD520D4-A51D-4605-A0F9-FF362E766C3D}" type="presParOf" srcId="{F562EDB9-55E2-4387-B664-EF3CF810FBD3}" destId="{F435029B-2356-4D4C-AC09-0A9BEFF82EA6}" srcOrd="2" destOrd="0" presId="urn:microsoft.com/office/officeart/2005/8/layout/hierarchy4#2"/>
    <dgm:cxn modelId="{6BD58555-A5B7-40F7-B905-06399EA7B76B}" type="presParOf" srcId="{F435029B-2356-4D4C-AC09-0A9BEFF82EA6}" destId="{2AB1C900-AAE0-44A2-8586-CFDC0EE0AF9D}" srcOrd="0" destOrd="0" presId="urn:microsoft.com/office/officeart/2005/8/layout/hierarchy4#2"/>
    <dgm:cxn modelId="{0BBCC43B-E98B-4FE4-AFDA-9CBC682BB900}" type="presParOf" srcId="{F435029B-2356-4D4C-AC09-0A9BEFF82EA6}" destId="{DB24E2C8-3CEB-4974-9563-E8E4A8D51360}" srcOrd="1" destOrd="0" presId="urn:microsoft.com/office/officeart/2005/8/layout/hierarchy4#2"/>
    <dgm:cxn modelId="{1DD3F5EF-045C-4FE2-BC76-574DA4855FD6}" type="presParOf" srcId="{F435029B-2356-4D4C-AC09-0A9BEFF82EA6}" destId="{A65CE404-57B0-441A-B08C-7E5A965E1F89}" srcOrd="2" destOrd="0" presId="urn:microsoft.com/office/officeart/2005/8/layout/hierarchy4#2"/>
    <dgm:cxn modelId="{3BCA90D3-548A-469E-B5AF-9A9FBC4721A7}" type="presParOf" srcId="{A65CE404-57B0-441A-B08C-7E5A965E1F89}" destId="{3F6BF6A3-4BB4-41AD-B76A-D1DC75116083}" srcOrd="0" destOrd="0" presId="urn:microsoft.com/office/officeart/2005/8/layout/hierarchy4#2"/>
    <dgm:cxn modelId="{7ACFA01B-3E0C-454B-8C8D-0E52AFA4C424}" type="presParOf" srcId="{3F6BF6A3-4BB4-41AD-B76A-D1DC75116083}" destId="{111CD158-24EF-4783-BE57-F66C48609BAF}" srcOrd="0" destOrd="0" presId="urn:microsoft.com/office/officeart/2005/8/layout/hierarchy4#2"/>
    <dgm:cxn modelId="{A950668B-6512-40DA-ACC2-E40D1B899C1B}" type="presParOf" srcId="{3F6BF6A3-4BB4-41AD-B76A-D1DC75116083}" destId="{2BDAC2B6-299D-4D3D-A372-CCF9A62259DE}" srcOrd="1" destOrd="0" presId="urn:microsoft.com/office/officeart/2005/8/layout/hierarchy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6D4D793-9437-4CA3-A877-85E7148C51AF}"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pt-BR"/>
        </a:p>
      </dgm:t>
    </dgm:pt>
    <dgm:pt modelId="{BAFF0940-418F-4D24-A07B-3A1D7E5002FA}">
      <dgm:prSet/>
      <dgm:spPr/>
      <dgm:t>
        <a:bodyPr/>
        <a:lstStyle/>
        <a:p>
          <a:r>
            <a:rPr lang="pt-BR" dirty="0"/>
            <a:t>São procedimentos auxiliares (Art.78, Lei 14.133/21)</a:t>
          </a:r>
        </a:p>
      </dgm:t>
    </dgm:pt>
    <dgm:pt modelId="{D37A466C-2CA1-4197-B2F7-EE5873D3E852}" type="parTrans" cxnId="{10E32129-1D1F-45AB-AF4B-0F3FFB277434}">
      <dgm:prSet/>
      <dgm:spPr/>
      <dgm:t>
        <a:bodyPr/>
        <a:lstStyle/>
        <a:p>
          <a:endParaRPr lang="pt-BR"/>
        </a:p>
      </dgm:t>
    </dgm:pt>
    <dgm:pt modelId="{B6DBBA04-10D1-40CB-A939-6A4E78DFEF9F}" type="sibTrans" cxnId="{10E32129-1D1F-45AB-AF4B-0F3FFB277434}">
      <dgm:prSet/>
      <dgm:spPr/>
      <dgm:t>
        <a:bodyPr/>
        <a:lstStyle/>
        <a:p>
          <a:endParaRPr lang="pt-BR"/>
        </a:p>
      </dgm:t>
    </dgm:pt>
    <dgm:pt modelId="{FC946C3B-07B3-4B56-BAC4-C1227E563482}">
      <dgm:prSet/>
      <dgm:spPr/>
      <dgm:t>
        <a:bodyPr/>
        <a:lstStyle/>
        <a:p>
          <a:r>
            <a:rPr lang="pt-BR" dirty="0"/>
            <a:t>Credenciamento</a:t>
          </a:r>
        </a:p>
      </dgm:t>
    </dgm:pt>
    <dgm:pt modelId="{46B52FDA-0B8B-453C-905C-828AD81455D5}" type="parTrans" cxnId="{BB55863D-98D0-450D-BDED-BE4830EA10B9}">
      <dgm:prSet/>
      <dgm:spPr/>
      <dgm:t>
        <a:bodyPr/>
        <a:lstStyle/>
        <a:p>
          <a:endParaRPr lang="pt-BR"/>
        </a:p>
      </dgm:t>
    </dgm:pt>
    <dgm:pt modelId="{9B77CACD-758F-483A-9193-8EFAD17E3577}" type="sibTrans" cxnId="{BB55863D-98D0-450D-BDED-BE4830EA10B9}">
      <dgm:prSet/>
      <dgm:spPr/>
      <dgm:t>
        <a:bodyPr/>
        <a:lstStyle/>
        <a:p>
          <a:endParaRPr lang="pt-BR"/>
        </a:p>
      </dgm:t>
    </dgm:pt>
    <dgm:pt modelId="{254CAF40-0BA3-4FF8-82BE-7B5EA64B362A}">
      <dgm:prSet/>
      <dgm:spPr/>
      <dgm:t>
        <a:bodyPr/>
        <a:lstStyle/>
        <a:p>
          <a:r>
            <a:rPr lang="pt-BR"/>
            <a:t>Pré-qualificação</a:t>
          </a:r>
        </a:p>
      </dgm:t>
    </dgm:pt>
    <dgm:pt modelId="{365335C9-BC34-49A9-8F6B-EB5A4781AAD0}" type="parTrans" cxnId="{5BAFADFF-12BC-467E-982F-F3EA5331388F}">
      <dgm:prSet/>
      <dgm:spPr/>
      <dgm:t>
        <a:bodyPr/>
        <a:lstStyle/>
        <a:p>
          <a:endParaRPr lang="pt-BR"/>
        </a:p>
      </dgm:t>
    </dgm:pt>
    <dgm:pt modelId="{E0522104-02AD-4E27-AEDE-8097A5498F69}" type="sibTrans" cxnId="{5BAFADFF-12BC-467E-982F-F3EA5331388F}">
      <dgm:prSet/>
      <dgm:spPr/>
      <dgm:t>
        <a:bodyPr/>
        <a:lstStyle/>
        <a:p>
          <a:endParaRPr lang="pt-BR"/>
        </a:p>
      </dgm:t>
    </dgm:pt>
    <dgm:pt modelId="{C0CB42D0-C2B0-4761-A78C-E904899560B3}">
      <dgm:prSet/>
      <dgm:spPr/>
      <dgm:t>
        <a:bodyPr/>
        <a:lstStyle/>
        <a:p>
          <a:r>
            <a:rPr lang="pt-BR"/>
            <a:t>Procedimento de manifestação de interesse</a:t>
          </a:r>
        </a:p>
      </dgm:t>
    </dgm:pt>
    <dgm:pt modelId="{4BF0752F-3355-4A77-A03E-8B4ABB1894C5}" type="parTrans" cxnId="{78218DF8-5D0F-43E5-B355-8EB37A230D2E}">
      <dgm:prSet/>
      <dgm:spPr/>
      <dgm:t>
        <a:bodyPr/>
        <a:lstStyle/>
        <a:p>
          <a:endParaRPr lang="pt-BR"/>
        </a:p>
      </dgm:t>
    </dgm:pt>
    <dgm:pt modelId="{28ECD0F1-D262-44C6-A1CA-CA29EC33A7C4}" type="sibTrans" cxnId="{78218DF8-5D0F-43E5-B355-8EB37A230D2E}">
      <dgm:prSet/>
      <dgm:spPr/>
      <dgm:t>
        <a:bodyPr/>
        <a:lstStyle/>
        <a:p>
          <a:endParaRPr lang="pt-BR"/>
        </a:p>
      </dgm:t>
    </dgm:pt>
    <dgm:pt modelId="{9CE155F4-E60D-4EA9-93CC-5BD8CB8661F2}">
      <dgm:prSet/>
      <dgm:spPr/>
      <dgm:t>
        <a:bodyPr/>
        <a:lstStyle/>
        <a:p>
          <a:r>
            <a:rPr lang="pt-BR"/>
            <a:t>Sistema de registro de preços</a:t>
          </a:r>
        </a:p>
      </dgm:t>
    </dgm:pt>
    <dgm:pt modelId="{C064F448-0238-4239-A090-2314C96B359B}" type="parTrans" cxnId="{31EE35A3-E9E3-4F8E-9911-DE5A33EC984A}">
      <dgm:prSet/>
      <dgm:spPr/>
      <dgm:t>
        <a:bodyPr/>
        <a:lstStyle/>
        <a:p>
          <a:endParaRPr lang="pt-BR"/>
        </a:p>
      </dgm:t>
    </dgm:pt>
    <dgm:pt modelId="{5F0786A6-8BC9-467D-B24B-53C1C1EA6F41}" type="sibTrans" cxnId="{31EE35A3-E9E3-4F8E-9911-DE5A33EC984A}">
      <dgm:prSet/>
      <dgm:spPr/>
      <dgm:t>
        <a:bodyPr/>
        <a:lstStyle/>
        <a:p>
          <a:endParaRPr lang="pt-BR"/>
        </a:p>
      </dgm:t>
    </dgm:pt>
    <dgm:pt modelId="{6402737C-18C2-4141-8E7E-644B3DB50935}">
      <dgm:prSet/>
      <dgm:spPr/>
      <dgm:t>
        <a:bodyPr/>
        <a:lstStyle/>
        <a:p>
          <a:r>
            <a:rPr lang="pt-BR"/>
            <a:t>Registro cadastral</a:t>
          </a:r>
        </a:p>
      </dgm:t>
    </dgm:pt>
    <dgm:pt modelId="{13FF8066-2050-4EBB-85DB-0525945FE358}" type="parTrans" cxnId="{E3715C0E-B4EB-4297-8375-9B658ACDE4DF}">
      <dgm:prSet/>
      <dgm:spPr/>
      <dgm:t>
        <a:bodyPr/>
        <a:lstStyle/>
        <a:p>
          <a:endParaRPr lang="pt-BR"/>
        </a:p>
      </dgm:t>
    </dgm:pt>
    <dgm:pt modelId="{B2972C1A-A2AA-4CEF-B2AA-DAF6191D1537}" type="sibTrans" cxnId="{E3715C0E-B4EB-4297-8375-9B658ACDE4DF}">
      <dgm:prSet/>
      <dgm:spPr/>
      <dgm:t>
        <a:bodyPr/>
        <a:lstStyle/>
        <a:p>
          <a:endParaRPr lang="pt-BR"/>
        </a:p>
      </dgm:t>
    </dgm:pt>
    <dgm:pt modelId="{8F057E0B-11A6-4FCA-8B60-C0D107E76BFE}" type="pres">
      <dgm:prSet presAssocID="{56D4D793-9437-4CA3-A877-85E7148C51AF}" presName="hierChild1" presStyleCnt="0">
        <dgm:presLayoutVars>
          <dgm:orgChart val="1"/>
          <dgm:chPref val="1"/>
          <dgm:dir/>
          <dgm:animOne val="branch"/>
          <dgm:animLvl val="lvl"/>
          <dgm:resizeHandles/>
        </dgm:presLayoutVars>
      </dgm:prSet>
      <dgm:spPr/>
      <dgm:t>
        <a:bodyPr/>
        <a:lstStyle/>
        <a:p>
          <a:endParaRPr lang="pt-BR"/>
        </a:p>
      </dgm:t>
    </dgm:pt>
    <dgm:pt modelId="{900FCBB1-F829-44C8-9004-FAFB64A0C917}" type="pres">
      <dgm:prSet presAssocID="{BAFF0940-418F-4D24-A07B-3A1D7E5002FA}" presName="hierRoot1" presStyleCnt="0">
        <dgm:presLayoutVars>
          <dgm:hierBranch val="init"/>
        </dgm:presLayoutVars>
      </dgm:prSet>
      <dgm:spPr/>
    </dgm:pt>
    <dgm:pt modelId="{A63E1F5D-9F7C-47B1-B24B-9E5A2473E719}" type="pres">
      <dgm:prSet presAssocID="{BAFF0940-418F-4D24-A07B-3A1D7E5002FA}" presName="rootComposite1" presStyleCnt="0"/>
      <dgm:spPr/>
    </dgm:pt>
    <dgm:pt modelId="{5E31CA78-4460-4EE6-AC67-4426C4AEAC6C}" type="pres">
      <dgm:prSet presAssocID="{BAFF0940-418F-4D24-A07B-3A1D7E5002FA}" presName="rootText1" presStyleLbl="node0" presStyleIdx="0" presStyleCnt="1">
        <dgm:presLayoutVars>
          <dgm:chPref val="3"/>
        </dgm:presLayoutVars>
      </dgm:prSet>
      <dgm:spPr/>
      <dgm:t>
        <a:bodyPr/>
        <a:lstStyle/>
        <a:p>
          <a:endParaRPr lang="pt-BR"/>
        </a:p>
      </dgm:t>
    </dgm:pt>
    <dgm:pt modelId="{D6243665-C209-4FE7-A490-F8CEB379EB23}" type="pres">
      <dgm:prSet presAssocID="{BAFF0940-418F-4D24-A07B-3A1D7E5002FA}" presName="rootConnector1" presStyleLbl="node1" presStyleIdx="0" presStyleCnt="0"/>
      <dgm:spPr/>
      <dgm:t>
        <a:bodyPr/>
        <a:lstStyle/>
        <a:p>
          <a:endParaRPr lang="pt-BR"/>
        </a:p>
      </dgm:t>
    </dgm:pt>
    <dgm:pt modelId="{697EF3A1-141B-46A9-8CE3-DB716A9B4513}" type="pres">
      <dgm:prSet presAssocID="{BAFF0940-418F-4D24-A07B-3A1D7E5002FA}" presName="hierChild2" presStyleCnt="0"/>
      <dgm:spPr/>
    </dgm:pt>
    <dgm:pt modelId="{1CA7F290-F2CD-4639-875B-50C15D2967D5}" type="pres">
      <dgm:prSet presAssocID="{46B52FDA-0B8B-453C-905C-828AD81455D5}" presName="Name37" presStyleLbl="parChTrans1D2" presStyleIdx="0" presStyleCnt="5"/>
      <dgm:spPr/>
      <dgm:t>
        <a:bodyPr/>
        <a:lstStyle/>
        <a:p>
          <a:endParaRPr lang="pt-BR"/>
        </a:p>
      </dgm:t>
    </dgm:pt>
    <dgm:pt modelId="{FC741C5F-A3E2-4C9F-B51E-E349D532C9B1}" type="pres">
      <dgm:prSet presAssocID="{FC946C3B-07B3-4B56-BAC4-C1227E563482}" presName="hierRoot2" presStyleCnt="0">
        <dgm:presLayoutVars>
          <dgm:hierBranch val="init"/>
        </dgm:presLayoutVars>
      </dgm:prSet>
      <dgm:spPr/>
    </dgm:pt>
    <dgm:pt modelId="{B79957CC-DE2F-4BB9-B3FB-F9743E44F2D5}" type="pres">
      <dgm:prSet presAssocID="{FC946C3B-07B3-4B56-BAC4-C1227E563482}" presName="rootComposite" presStyleCnt="0"/>
      <dgm:spPr/>
    </dgm:pt>
    <dgm:pt modelId="{98283408-EBDD-4738-9C8D-146BB963A939}" type="pres">
      <dgm:prSet presAssocID="{FC946C3B-07B3-4B56-BAC4-C1227E563482}" presName="rootText" presStyleLbl="node2" presStyleIdx="0" presStyleCnt="5">
        <dgm:presLayoutVars>
          <dgm:chPref val="3"/>
        </dgm:presLayoutVars>
      </dgm:prSet>
      <dgm:spPr/>
      <dgm:t>
        <a:bodyPr/>
        <a:lstStyle/>
        <a:p>
          <a:endParaRPr lang="pt-BR"/>
        </a:p>
      </dgm:t>
    </dgm:pt>
    <dgm:pt modelId="{83FB1372-5D07-45EF-B0C8-48100255ED6D}" type="pres">
      <dgm:prSet presAssocID="{FC946C3B-07B3-4B56-BAC4-C1227E563482}" presName="rootConnector" presStyleLbl="node2" presStyleIdx="0" presStyleCnt="5"/>
      <dgm:spPr/>
      <dgm:t>
        <a:bodyPr/>
        <a:lstStyle/>
        <a:p>
          <a:endParaRPr lang="pt-BR"/>
        </a:p>
      </dgm:t>
    </dgm:pt>
    <dgm:pt modelId="{41598689-BAA8-48FA-A601-3348D1A776FB}" type="pres">
      <dgm:prSet presAssocID="{FC946C3B-07B3-4B56-BAC4-C1227E563482}" presName="hierChild4" presStyleCnt="0"/>
      <dgm:spPr/>
    </dgm:pt>
    <dgm:pt modelId="{50831694-46F6-4FF7-9490-591A896E73BA}" type="pres">
      <dgm:prSet presAssocID="{FC946C3B-07B3-4B56-BAC4-C1227E563482}" presName="hierChild5" presStyleCnt="0"/>
      <dgm:spPr/>
    </dgm:pt>
    <dgm:pt modelId="{A9CB6210-D0BB-43AE-AE4C-D53A0AAF8259}" type="pres">
      <dgm:prSet presAssocID="{365335C9-BC34-49A9-8F6B-EB5A4781AAD0}" presName="Name37" presStyleLbl="parChTrans1D2" presStyleIdx="1" presStyleCnt="5"/>
      <dgm:spPr/>
      <dgm:t>
        <a:bodyPr/>
        <a:lstStyle/>
        <a:p>
          <a:endParaRPr lang="pt-BR"/>
        </a:p>
      </dgm:t>
    </dgm:pt>
    <dgm:pt modelId="{C59CF722-C9BC-486A-AE65-F47674F90472}" type="pres">
      <dgm:prSet presAssocID="{254CAF40-0BA3-4FF8-82BE-7B5EA64B362A}" presName="hierRoot2" presStyleCnt="0">
        <dgm:presLayoutVars>
          <dgm:hierBranch val="init"/>
        </dgm:presLayoutVars>
      </dgm:prSet>
      <dgm:spPr/>
    </dgm:pt>
    <dgm:pt modelId="{3811B7B6-364C-4889-8BFB-C32998060EAD}" type="pres">
      <dgm:prSet presAssocID="{254CAF40-0BA3-4FF8-82BE-7B5EA64B362A}" presName="rootComposite" presStyleCnt="0"/>
      <dgm:spPr/>
    </dgm:pt>
    <dgm:pt modelId="{6F6BEE57-5896-4E22-ADD6-75180D5C2667}" type="pres">
      <dgm:prSet presAssocID="{254CAF40-0BA3-4FF8-82BE-7B5EA64B362A}" presName="rootText" presStyleLbl="node2" presStyleIdx="1" presStyleCnt="5">
        <dgm:presLayoutVars>
          <dgm:chPref val="3"/>
        </dgm:presLayoutVars>
      </dgm:prSet>
      <dgm:spPr/>
      <dgm:t>
        <a:bodyPr/>
        <a:lstStyle/>
        <a:p>
          <a:endParaRPr lang="pt-BR"/>
        </a:p>
      </dgm:t>
    </dgm:pt>
    <dgm:pt modelId="{07CF7387-57AC-4CFC-BFE1-8B80ECCA91D8}" type="pres">
      <dgm:prSet presAssocID="{254CAF40-0BA3-4FF8-82BE-7B5EA64B362A}" presName="rootConnector" presStyleLbl="node2" presStyleIdx="1" presStyleCnt="5"/>
      <dgm:spPr/>
      <dgm:t>
        <a:bodyPr/>
        <a:lstStyle/>
        <a:p>
          <a:endParaRPr lang="pt-BR"/>
        </a:p>
      </dgm:t>
    </dgm:pt>
    <dgm:pt modelId="{226EA819-E46E-44A2-B9C4-80FEE9CA9CCE}" type="pres">
      <dgm:prSet presAssocID="{254CAF40-0BA3-4FF8-82BE-7B5EA64B362A}" presName="hierChild4" presStyleCnt="0"/>
      <dgm:spPr/>
    </dgm:pt>
    <dgm:pt modelId="{B93C1D0B-A536-49CA-8F17-25A33F348179}" type="pres">
      <dgm:prSet presAssocID="{254CAF40-0BA3-4FF8-82BE-7B5EA64B362A}" presName="hierChild5" presStyleCnt="0"/>
      <dgm:spPr/>
    </dgm:pt>
    <dgm:pt modelId="{BF605989-6392-45D3-9494-D4A0D3A3CDAC}" type="pres">
      <dgm:prSet presAssocID="{4BF0752F-3355-4A77-A03E-8B4ABB1894C5}" presName="Name37" presStyleLbl="parChTrans1D2" presStyleIdx="2" presStyleCnt="5"/>
      <dgm:spPr/>
      <dgm:t>
        <a:bodyPr/>
        <a:lstStyle/>
        <a:p>
          <a:endParaRPr lang="pt-BR"/>
        </a:p>
      </dgm:t>
    </dgm:pt>
    <dgm:pt modelId="{7FA8CA50-808D-4D6A-9A7D-018F37A32CC3}" type="pres">
      <dgm:prSet presAssocID="{C0CB42D0-C2B0-4761-A78C-E904899560B3}" presName="hierRoot2" presStyleCnt="0">
        <dgm:presLayoutVars>
          <dgm:hierBranch val="init"/>
        </dgm:presLayoutVars>
      </dgm:prSet>
      <dgm:spPr/>
    </dgm:pt>
    <dgm:pt modelId="{A92C5B12-DF81-4FE6-BA32-AC229F743C7D}" type="pres">
      <dgm:prSet presAssocID="{C0CB42D0-C2B0-4761-A78C-E904899560B3}" presName="rootComposite" presStyleCnt="0"/>
      <dgm:spPr/>
    </dgm:pt>
    <dgm:pt modelId="{BA1C8414-C6AB-489F-BC5D-1646300CC09A}" type="pres">
      <dgm:prSet presAssocID="{C0CB42D0-C2B0-4761-A78C-E904899560B3}" presName="rootText" presStyleLbl="node2" presStyleIdx="2" presStyleCnt="5">
        <dgm:presLayoutVars>
          <dgm:chPref val="3"/>
        </dgm:presLayoutVars>
      </dgm:prSet>
      <dgm:spPr/>
      <dgm:t>
        <a:bodyPr/>
        <a:lstStyle/>
        <a:p>
          <a:endParaRPr lang="pt-BR"/>
        </a:p>
      </dgm:t>
    </dgm:pt>
    <dgm:pt modelId="{C1329A8B-75BC-4D19-A5AE-2CF9B7B28D8C}" type="pres">
      <dgm:prSet presAssocID="{C0CB42D0-C2B0-4761-A78C-E904899560B3}" presName="rootConnector" presStyleLbl="node2" presStyleIdx="2" presStyleCnt="5"/>
      <dgm:spPr/>
      <dgm:t>
        <a:bodyPr/>
        <a:lstStyle/>
        <a:p>
          <a:endParaRPr lang="pt-BR"/>
        </a:p>
      </dgm:t>
    </dgm:pt>
    <dgm:pt modelId="{0D4ADDAD-92BA-418D-BC32-4B6D633CFFF1}" type="pres">
      <dgm:prSet presAssocID="{C0CB42D0-C2B0-4761-A78C-E904899560B3}" presName="hierChild4" presStyleCnt="0"/>
      <dgm:spPr/>
    </dgm:pt>
    <dgm:pt modelId="{A9EFAF2B-D7DF-46FD-BF17-29A4CF7A49D4}" type="pres">
      <dgm:prSet presAssocID="{C0CB42D0-C2B0-4761-A78C-E904899560B3}" presName="hierChild5" presStyleCnt="0"/>
      <dgm:spPr/>
    </dgm:pt>
    <dgm:pt modelId="{7F2DAC98-C4BF-49BF-9490-6D0C908E33BB}" type="pres">
      <dgm:prSet presAssocID="{C064F448-0238-4239-A090-2314C96B359B}" presName="Name37" presStyleLbl="parChTrans1D2" presStyleIdx="3" presStyleCnt="5"/>
      <dgm:spPr/>
      <dgm:t>
        <a:bodyPr/>
        <a:lstStyle/>
        <a:p>
          <a:endParaRPr lang="pt-BR"/>
        </a:p>
      </dgm:t>
    </dgm:pt>
    <dgm:pt modelId="{91F41B62-4910-424D-BA7C-500CC3263E63}" type="pres">
      <dgm:prSet presAssocID="{9CE155F4-E60D-4EA9-93CC-5BD8CB8661F2}" presName="hierRoot2" presStyleCnt="0">
        <dgm:presLayoutVars>
          <dgm:hierBranch val="init"/>
        </dgm:presLayoutVars>
      </dgm:prSet>
      <dgm:spPr/>
    </dgm:pt>
    <dgm:pt modelId="{8111169C-7DB1-451C-81CC-A3E2FF588CA4}" type="pres">
      <dgm:prSet presAssocID="{9CE155F4-E60D-4EA9-93CC-5BD8CB8661F2}" presName="rootComposite" presStyleCnt="0"/>
      <dgm:spPr/>
    </dgm:pt>
    <dgm:pt modelId="{64F708FB-6562-4A90-ABDE-AE131D004387}" type="pres">
      <dgm:prSet presAssocID="{9CE155F4-E60D-4EA9-93CC-5BD8CB8661F2}" presName="rootText" presStyleLbl="node2" presStyleIdx="3" presStyleCnt="5">
        <dgm:presLayoutVars>
          <dgm:chPref val="3"/>
        </dgm:presLayoutVars>
      </dgm:prSet>
      <dgm:spPr/>
      <dgm:t>
        <a:bodyPr/>
        <a:lstStyle/>
        <a:p>
          <a:endParaRPr lang="pt-BR"/>
        </a:p>
      </dgm:t>
    </dgm:pt>
    <dgm:pt modelId="{1A35ACB7-62F5-4C0F-A8A7-73C6CF16E419}" type="pres">
      <dgm:prSet presAssocID="{9CE155F4-E60D-4EA9-93CC-5BD8CB8661F2}" presName="rootConnector" presStyleLbl="node2" presStyleIdx="3" presStyleCnt="5"/>
      <dgm:spPr/>
      <dgm:t>
        <a:bodyPr/>
        <a:lstStyle/>
        <a:p>
          <a:endParaRPr lang="pt-BR"/>
        </a:p>
      </dgm:t>
    </dgm:pt>
    <dgm:pt modelId="{EAD15FDB-CDBB-4122-A014-C3763DB386BB}" type="pres">
      <dgm:prSet presAssocID="{9CE155F4-E60D-4EA9-93CC-5BD8CB8661F2}" presName="hierChild4" presStyleCnt="0"/>
      <dgm:spPr/>
    </dgm:pt>
    <dgm:pt modelId="{AF6E3973-593E-45D8-88C3-4D8F33580FAE}" type="pres">
      <dgm:prSet presAssocID="{9CE155F4-E60D-4EA9-93CC-5BD8CB8661F2}" presName="hierChild5" presStyleCnt="0"/>
      <dgm:spPr/>
    </dgm:pt>
    <dgm:pt modelId="{31EFC168-7E6F-42BF-8C26-211295DBC5F4}" type="pres">
      <dgm:prSet presAssocID="{13FF8066-2050-4EBB-85DB-0525945FE358}" presName="Name37" presStyleLbl="parChTrans1D2" presStyleIdx="4" presStyleCnt="5"/>
      <dgm:spPr/>
      <dgm:t>
        <a:bodyPr/>
        <a:lstStyle/>
        <a:p>
          <a:endParaRPr lang="pt-BR"/>
        </a:p>
      </dgm:t>
    </dgm:pt>
    <dgm:pt modelId="{EB420C48-23DF-4C3D-BB24-91DEDB52A9C0}" type="pres">
      <dgm:prSet presAssocID="{6402737C-18C2-4141-8E7E-644B3DB50935}" presName="hierRoot2" presStyleCnt="0">
        <dgm:presLayoutVars>
          <dgm:hierBranch val="init"/>
        </dgm:presLayoutVars>
      </dgm:prSet>
      <dgm:spPr/>
    </dgm:pt>
    <dgm:pt modelId="{78C6D9C6-09E4-4DB6-B823-F2773DEED2FF}" type="pres">
      <dgm:prSet presAssocID="{6402737C-18C2-4141-8E7E-644B3DB50935}" presName="rootComposite" presStyleCnt="0"/>
      <dgm:spPr/>
    </dgm:pt>
    <dgm:pt modelId="{A7C200F3-3E87-49E2-B05E-E112DE36AB0F}" type="pres">
      <dgm:prSet presAssocID="{6402737C-18C2-4141-8E7E-644B3DB50935}" presName="rootText" presStyleLbl="node2" presStyleIdx="4" presStyleCnt="5">
        <dgm:presLayoutVars>
          <dgm:chPref val="3"/>
        </dgm:presLayoutVars>
      </dgm:prSet>
      <dgm:spPr/>
      <dgm:t>
        <a:bodyPr/>
        <a:lstStyle/>
        <a:p>
          <a:endParaRPr lang="pt-BR"/>
        </a:p>
      </dgm:t>
    </dgm:pt>
    <dgm:pt modelId="{524165ED-2547-4CE5-876A-C3206F34C907}" type="pres">
      <dgm:prSet presAssocID="{6402737C-18C2-4141-8E7E-644B3DB50935}" presName="rootConnector" presStyleLbl="node2" presStyleIdx="4" presStyleCnt="5"/>
      <dgm:spPr/>
      <dgm:t>
        <a:bodyPr/>
        <a:lstStyle/>
        <a:p>
          <a:endParaRPr lang="pt-BR"/>
        </a:p>
      </dgm:t>
    </dgm:pt>
    <dgm:pt modelId="{03312A9B-6D18-4370-99B5-AE3D3EEB8E29}" type="pres">
      <dgm:prSet presAssocID="{6402737C-18C2-4141-8E7E-644B3DB50935}" presName="hierChild4" presStyleCnt="0"/>
      <dgm:spPr/>
    </dgm:pt>
    <dgm:pt modelId="{1670A5AA-692B-42BC-9635-DB249CF49EB3}" type="pres">
      <dgm:prSet presAssocID="{6402737C-18C2-4141-8E7E-644B3DB50935}" presName="hierChild5" presStyleCnt="0"/>
      <dgm:spPr/>
    </dgm:pt>
    <dgm:pt modelId="{2A84CB4F-9720-4D7D-B6B1-0C51CBFBF921}" type="pres">
      <dgm:prSet presAssocID="{BAFF0940-418F-4D24-A07B-3A1D7E5002FA}" presName="hierChild3" presStyleCnt="0"/>
      <dgm:spPr/>
    </dgm:pt>
  </dgm:ptLst>
  <dgm:cxnLst>
    <dgm:cxn modelId="{4DDAC5F8-F802-4287-844B-77750019E4BF}" type="presOf" srcId="{BAFF0940-418F-4D24-A07B-3A1D7E5002FA}" destId="{5E31CA78-4460-4EE6-AC67-4426C4AEAC6C}" srcOrd="0" destOrd="0" presId="urn:microsoft.com/office/officeart/2005/8/layout/orgChart1"/>
    <dgm:cxn modelId="{C4EC7EA7-3B7F-4FD0-8067-95490DC9C8EF}" type="presOf" srcId="{254CAF40-0BA3-4FF8-82BE-7B5EA64B362A}" destId="{6F6BEE57-5896-4E22-ADD6-75180D5C2667}" srcOrd="0" destOrd="0" presId="urn:microsoft.com/office/officeart/2005/8/layout/orgChart1"/>
    <dgm:cxn modelId="{9E9CE0C8-95EE-4724-978D-1D74933608B8}" type="presOf" srcId="{13FF8066-2050-4EBB-85DB-0525945FE358}" destId="{31EFC168-7E6F-42BF-8C26-211295DBC5F4}" srcOrd="0" destOrd="0" presId="urn:microsoft.com/office/officeart/2005/8/layout/orgChart1"/>
    <dgm:cxn modelId="{BB55863D-98D0-450D-BDED-BE4830EA10B9}" srcId="{BAFF0940-418F-4D24-A07B-3A1D7E5002FA}" destId="{FC946C3B-07B3-4B56-BAC4-C1227E563482}" srcOrd="0" destOrd="0" parTransId="{46B52FDA-0B8B-453C-905C-828AD81455D5}" sibTransId="{9B77CACD-758F-483A-9193-8EFAD17E3577}"/>
    <dgm:cxn modelId="{B4768FCE-3C19-4D02-AAE8-2C1C20B0B60B}" type="presOf" srcId="{BAFF0940-418F-4D24-A07B-3A1D7E5002FA}" destId="{D6243665-C209-4FE7-A490-F8CEB379EB23}" srcOrd="1" destOrd="0" presId="urn:microsoft.com/office/officeart/2005/8/layout/orgChart1"/>
    <dgm:cxn modelId="{074FDBE5-C05C-47F9-970B-7C9E1782C66C}" type="presOf" srcId="{FC946C3B-07B3-4B56-BAC4-C1227E563482}" destId="{83FB1372-5D07-45EF-B0C8-48100255ED6D}" srcOrd="1" destOrd="0" presId="urn:microsoft.com/office/officeart/2005/8/layout/orgChart1"/>
    <dgm:cxn modelId="{F448555C-B01A-44AE-8A9B-E6D571DC194B}" type="presOf" srcId="{6402737C-18C2-4141-8E7E-644B3DB50935}" destId="{A7C200F3-3E87-49E2-B05E-E112DE36AB0F}" srcOrd="0" destOrd="0" presId="urn:microsoft.com/office/officeart/2005/8/layout/orgChart1"/>
    <dgm:cxn modelId="{5BAFADFF-12BC-467E-982F-F3EA5331388F}" srcId="{BAFF0940-418F-4D24-A07B-3A1D7E5002FA}" destId="{254CAF40-0BA3-4FF8-82BE-7B5EA64B362A}" srcOrd="1" destOrd="0" parTransId="{365335C9-BC34-49A9-8F6B-EB5A4781AAD0}" sibTransId="{E0522104-02AD-4E27-AEDE-8097A5498F69}"/>
    <dgm:cxn modelId="{E3715C0E-B4EB-4297-8375-9B658ACDE4DF}" srcId="{BAFF0940-418F-4D24-A07B-3A1D7E5002FA}" destId="{6402737C-18C2-4141-8E7E-644B3DB50935}" srcOrd="4" destOrd="0" parTransId="{13FF8066-2050-4EBB-85DB-0525945FE358}" sibTransId="{B2972C1A-A2AA-4CEF-B2AA-DAF6191D1537}"/>
    <dgm:cxn modelId="{2DF9CEF8-062F-48F4-BAC5-794D892DECC0}" type="presOf" srcId="{254CAF40-0BA3-4FF8-82BE-7B5EA64B362A}" destId="{07CF7387-57AC-4CFC-BFE1-8B80ECCA91D8}" srcOrd="1" destOrd="0" presId="urn:microsoft.com/office/officeart/2005/8/layout/orgChart1"/>
    <dgm:cxn modelId="{02FBA426-58C4-4433-B5B2-CC277F4BB542}" type="presOf" srcId="{56D4D793-9437-4CA3-A877-85E7148C51AF}" destId="{8F057E0B-11A6-4FCA-8B60-C0D107E76BFE}" srcOrd="0" destOrd="0" presId="urn:microsoft.com/office/officeart/2005/8/layout/orgChart1"/>
    <dgm:cxn modelId="{CF7B186E-93B1-48F7-A27D-545A549B6297}" type="presOf" srcId="{9CE155F4-E60D-4EA9-93CC-5BD8CB8661F2}" destId="{64F708FB-6562-4A90-ABDE-AE131D004387}" srcOrd="0" destOrd="0" presId="urn:microsoft.com/office/officeart/2005/8/layout/orgChart1"/>
    <dgm:cxn modelId="{562D5185-D0C9-424F-8EFC-F04DB8F0D5DF}" type="presOf" srcId="{365335C9-BC34-49A9-8F6B-EB5A4781AAD0}" destId="{A9CB6210-D0BB-43AE-AE4C-D53A0AAF8259}" srcOrd="0" destOrd="0" presId="urn:microsoft.com/office/officeart/2005/8/layout/orgChart1"/>
    <dgm:cxn modelId="{78218DF8-5D0F-43E5-B355-8EB37A230D2E}" srcId="{BAFF0940-418F-4D24-A07B-3A1D7E5002FA}" destId="{C0CB42D0-C2B0-4761-A78C-E904899560B3}" srcOrd="2" destOrd="0" parTransId="{4BF0752F-3355-4A77-A03E-8B4ABB1894C5}" sibTransId="{28ECD0F1-D262-44C6-A1CA-CA29EC33A7C4}"/>
    <dgm:cxn modelId="{31EE35A3-E9E3-4F8E-9911-DE5A33EC984A}" srcId="{BAFF0940-418F-4D24-A07B-3A1D7E5002FA}" destId="{9CE155F4-E60D-4EA9-93CC-5BD8CB8661F2}" srcOrd="3" destOrd="0" parTransId="{C064F448-0238-4239-A090-2314C96B359B}" sibTransId="{5F0786A6-8BC9-467D-B24B-53C1C1EA6F41}"/>
    <dgm:cxn modelId="{CE823B4D-466F-4036-9620-C31A874237AA}" type="presOf" srcId="{C0CB42D0-C2B0-4761-A78C-E904899560B3}" destId="{BA1C8414-C6AB-489F-BC5D-1646300CC09A}" srcOrd="0" destOrd="0" presId="urn:microsoft.com/office/officeart/2005/8/layout/orgChart1"/>
    <dgm:cxn modelId="{F498138F-EB0F-4951-9A0B-240E7C4C79D1}" type="presOf" srcId="{C064F448-0238-4239-A090-2314C96B359B}" destId="{7F2DAC98-C4BF-49BF-9490-6D0C908E33BB}" srcOrd="0" destOrd="0" presId="urn:microsoft.com/office/officeart/2005/8/layout/orgChart1"/>
    <dgm:cxn modelId="{093B3326-CF65-4005-8BBD-500F468D1C78}" type="presOf" srcId="{FC946C3B-07B3-4B56-BAC4-C1227E563482}" destId="{98283408-EBDD-4738-9C8D-146BB963A939}" srcOrd="0" destOrd="0" presId="urn:microsoft.com/office/officeart/2005/8/layout/orgChart1"/>
    <dgm:cxn modelId="{BC5F47E6-ED6B-4263-970A-AF57E85B6AE6}" type="presOf" srcId="{46B52FDA-0B8B-453C-905C-828AD81455D5}" destId="{1CA7F290-F2CD-4639-875B-50C15D2967D5}" srcOrd="0" destOrd="0" presId="urn:microsoft.com/office/officeart/2005/8/layout/orgChart1"/>
    <dgm:cxn modelId="{A3BADC90-28CB-49D7-960B-CCE295BCC67E}" type="presOf" srcId="{C0CB42D0-C2B0-4761-A78C-E904899560B3}" destId="{C1329A8B-75BC-4D19-A5AE-2CF9B7B28D8C}" srcOrd="1" destOrd="0" presId="urn:microsoft.com/office/officeart/2005/8/layout/orgChart1"/>
    <dgm:cxn modelId="{2B9CFCEB-9E47-44A5-A220-72E1A456FB2E}" type="presOf" srcId="{6402737C-18C2-4141-8E7E-644B3DB50935}" destId="{524165ED-2547-4CE5-876A-C3206F34C907}" srcOrd="1" destOrd="0" presId="urn:microsoft.com/office/officeart/2005/8/layout/orgChart1"/>
    <dgm:cxn modelId="{6570EA87-4091-46DB-9226-2E454EA64A24}" type="presOf" srcId="{4BF0752F-3355-4A77-A03E-8B4ABB1894C5}" destId="{BF605989-6392-45D3-9494-D4A0D3A3CDAC}" srcOrd="0" destOrd="0" presId="urn:microsoft.com/office/officeart/2005/8/layout/orgChart1"/>
    <dgm:cxn modelId="{10E32129-1D1F-45AB-AF4B-0F3FFB277434}" srcId="{56D4D793-9437-4CA3-A877-85E7148C51AF}" destId="{BAFF0940-418F-4D24-A07B-3A1D7E5002FA}" srcOrd="0" destOrd="0" parTransId="{D37A466C-2CA1-4197-B2F7-EE5873D3E852}" sibTransId="{B6DBBA04-10D1-40CB-A939-6A4E78DFEF9F}"/>
    <dgm:cxn modelId="{57D8A75C-A589-465E-A803-56F2F8183DCF}" type="presOf" srcId="{9CE155F4-E60D-4EA9-93CC-5BD8CB8661F2}" destId="{1A35ACB7-62F5-4C0F-A8A7-73C6CF16E419}" srcOrd="1" destOrd="0" presId="urn:microsoft.com/office/officeart/2005/8/layout/orgChart1"/>
    <dgm:cxn modelId="{8EF93DC8-1178-4A5F-8507-41C86057DFBB}" type="presParOf" srcId="{8F057E0B-11A6-4FCA-8B60-C0D107E76BFE}" destId="{900FCBB1-F829-44C8-9004-FAFB64A0C917}" srcOrd="0" destOrd="0" presId="urn:microsoft.com/office/officeart/2005/8/layout/orgChart1"/>
    <dgm:cxn modelId="{9FDB751B-2203-4F37-A3A9-01A4DB7F6651}" type="presParOf" srcId="{900FCBB1-F829-44C8-9004-FAFB64A0C917}" destId="{A63E1F5D-9F7C-47B1-B24B-9E5A2473E719}" srcOrd="0" destOrd="0" presId="urn:microsoft.com/office/officeart/2005/8/layout/orgChart1"/>
    <dgm:cxn modelId="{7614A7C0-ECB7-47B4-9D47-C3D8DE709F63}" type="presParOf" srcId="{A63E1F5D-9F7C-47B1-B24B-9E5A2473E719}" destId="{5E31CA78-4460-4EE6-AC67-4426C4AEAC6C}" srcOrd="0" destOrd="0" presId="urn:microsoft.com/office/officeart/2005/8/layout/orgChart1"/>
    <dgm:cxn modelId="{82F3C44A-01B5-45FF-A106-788687A1FFDF}" type="presParOf" srcId="{A63E1F5D-9F7C-47B1-B24B-9E5A2473E719}" destId="{D6243665-C209-4FE7-A490-F8CEB379EB23}" srcOrd="1" destOrd="0" presId="urn:microsoft.com/office/officeart/2005/8/layout/orgChart1"/>
    <dgm:cxn modelId="{51FACC1C-1788-4EBA-BF91-5475ADEF73D1}" type="presParOf" srcId="{900FCBB1-F829-44C8-9004-FAFB64A0C917}" destId="{697EF3A1-141B-46A9-8CE3-DB716A9B4513}" srcOrd="1" destOrd="0" presId="urn:microsoft.com/office/officeart/2005/8/layout/orgChart1"/>
    <dgm:cxn modelId="{E44DB555-0C98-455D-A6AC-41DDFCC90041}" type="presParOf" srcId="{697EF3A1-141B-46A9-8CE3-DB716A9B4513}" destId="{1CA7F290-F2CD-4639-875B-50C15D2967D5}" srcOrd="0" destOrd="0" presId="urn:microsoft.com/office/officeart/2005/8/layout/orgChart1"/>
    <dgm:cxn modelId="{6FFC40D0-CD08-4AD5-B21C-BC9CC716D0A3}" type="presParOf" srcId="{697EF3A1-141B-46A9-8CE3-DB716A9B4513}" destId="{FC741C5F-A3E2-4C9F-B51E-E349D532C9B1}" srcOrd="1" destOrd="0" presId="urn:microsoft.com/office/officeart/2005/8/layout/orgChart1"/>
    <dgm:cxn modelId="{5EA23D61-47A4-48D7-883F-52DCA0F99B5F}" type="presParOf" srcId="{FC741C5F-A3E2-4C9F-B51E-E349D532C9B1}" destId="{B79957CC-DE2F-4BB9-B3FB-F9743E44F2D5}" srcOrd="0" destOrd="0" presId="urn:microsoft.com/office/officeart/2005/8/layout/orgChart1"/>
    <dgm:cxn modelId="{008E7720-84AB-467B-AAE1-0F22A9A5DB94}" type="presParOf" srcId="{B79957CC-DE2F-4BB9-B3FB-F9743E44F2D5}" destId="{98283408-EBDD-4738-9C8D-146BB963A939}" srcOrd="0" destOrd="0" presId="urn:microsoft.com/office/officeart/2005/8/layout/orgChart1"/>
    <dgm:cxn modelId="{8522C8FC-9D46-4350-B5EA-99A296E9B81E}" type="presParOf" srcId="{B79957CC-DE2F-4BB9-B3FB-F9743E44F2D5}" destId="{83FB1372-5D07-45EF-B0C8-48100255ED6D}" srcOrd="1" destOrd="0" presId="urn:microsoft.com/office/officeart/2005/8/layout/orgChart1"/>
    <dgm:cxn modelId="{43C78CA9-F2D6-41B0-924A-87667F8A2924}" type="presParOf" srcId="{FC741C5F-A3E2-4C9F-B51E-E349D532C9B1}" destId="{41598689-BAA8-48FA-A601-3348D1A776FB}" srcOrd="1" destOrd="0" presId="urn:microsoft.com/office/officeart/2005/8/layout/orgChart1"/>
    <dgm:cxn modelId="{B034F2B0-5531-479B-8DAE-759A386B2805}" type="presParOf" srcId="{FC741C5F-A3E2-4C9F-B51E-E349D532C9B1}" destId="{50831694-46F6-4FF7-9490-591A896E73BA}" srcOrd="2" destOrd="0" presId="urn:microsoft.com/office/officeart/2005/8/layout/orgChart1"/>
    <dgm:cxn modelId="{13831906-D954-4A18-88A3-A5ADAE792CED}" type="presParOf" srcId="{697EF3A1-141B-46A9-8CE3-DB716A9B4513}" destId="{A9CB6210-D0BB-43AE-AE4C-D53A0AAF8259}" srcOrd="2" destOrd="0" presId="urn:microsoft.com/office/officeart/2005/8/layout/orgChart1"/>
    <dgm:cxn modelId="{053D5AF5-C5E3-47E9-9227-B14CFE60BC7F}" type="presParOf" srcId="{697EF3A1-141B-46A9-8CE3-DB716A9B4513}" destId="{C59CF722-C9BC-486A-AE65-F47674F90472}" srcOrd="3" destOrd="0" presId="urn:microsoft.com/office/officeart/2005/8/layout/orgChart1"/>
    <dgm:cxn modelId="{1FF789C8-A91F-4829-A7A0-6B76E4342E5F}" type="presParOf" srcId="{C59CF722-C9BC-486A-AE65-F47674F90472}" destId="{3811B7B6-364C-4889-8BFB-C32998060EAD}" srcOrd="0" destOrd="0" presId="urn:microsoft.com/office/officeart/2005/8/layout/orgChart1"/>
    <dgm:cxn modelId="{980C69CB-4040-4FB1-9D88-705AF8310D37}" type="presParOf" srcId="{3811B7B6-364C-4889-8BFB-C32998060EAD}" destId="{6F6BEE57-5896-4E22-ADD6-75180D5C2667}" srcOrd="0" destOrd="0" presId="urn:microsoft.com/office/officeart/2005/8/layout/orgChart1"/>
    <dgm:cxn modelId="{C1D73AA7-0459-4E41-856E-2FDF6F0979B5}" type="presParOf" srcId="{3811B7B6-364C-4889-8BFB-C32998060EAD}" destId="{07CF7387-57AC-4CFC-BFE1-8B80ECCA91D8}" srcOrd="1" destOrd="0" presId="urn:microsoft.com/office/officeart/2005/8/layout/orgChart1"/>
    <dgm:cxn modelId="{37EF935F-B4B8-4B04-8958-0463DE3B3775}" type="presParOf" srcId="{C59CF722-C9BC-486A-AE65-F47674F90472}" destId="{226EA819-E46E-44A2-B9C4-80FEE9CA9CCE}" srcOrd="1" destOrd="0" presId="urn:microsoft.com/office/officeart/2005/8/layout/orgChart1"/>
    <dgm:cxn modelId="{C92B56F3-8C92-4A63-B6C4-4C30F0750DA2}" type="presParOf" srcId="{C59CF722-C9BC-486A-AE65-F47674F90472}" destId="{B93C1D0B-A536-49CA-8F17-25A33F348179}" srcOrd="2" destOrd="0" presId="urn:microsoft.com/office/officeart/2005/8/layout/orgChart1"/>
    <dgm:cxn modelId="{967BF5D5-03C3-4A76-B4F3-2CE9DA06ECC6}" type="presParOf" srcId="{697EF3A1-141B-46A9-8CE3-DB716A9B4513}" destId="{BF605989-6392-45D3-9494-D4A0D3A3CDAC}" srcOrd="4" destOrd="0" presId="urn:microsoft.com/office/officeart/2005/8/layout/orgChart1"/>
    <dgm:cxn modelId="{27DEB8C3-C90C-43A7-8206-62D538CB364A}" type="presParOf" srcId="{697EF3A1-141B-46A9-8CE3-DB716A9B4513}" destId="{7FA8CA50-808D-4D6A-9A7D-018F37A32CC3}" srcOrd="5" destOrd="0" presId="urn:microsoft.com/office/officeart/2005/8/layout/orgChart1"/>
    <dgm:cxn modelId="{88E5E192-76B5-4B92-B3EE-02B02A30F3AB}" type="presParOf" srcId="{7FA8CA50-808D-4D6A-9A7D-018F37A32CC3}" destId="{A92C5B12-DF81-4FE6-BA32-AC229F743C7D}" srcOrd="0" destOrd="0" presId="urn:microsoft.com/office/officeart/2005/8/layout/orgChart1"/>
    <dgm:cxn modelId="{E5AC46F0-02E2-4905-A9C3-357779D6ED87}" type="presParOf" srcId="{A92C5B12-DF81-4FE6-BA32-AC229F743C7D}" destId="{BA1C8414-C6AB-489F-BC5D-1646300CC09A}" srcOrd="0" destOrd="0" presId="urn:microsoft.com/office/officeart/2005/8/layout/orgChart1"/>
    <dgm:cxn modelId="{C2B383C9-069F-49A9-8474-6B959676FAC3}" type="presParOf" srcId="{A92C5B12-DF81-4FE6-BA32-AC229F743C7D}" destId="{C1329A8B-75BC-4D19-A5AE-2CF9B7B28D8C}" srcOrd="1" destOrd="0" presId="urn:microsoft.com/office/officeart/2005/8/layout/orgChart1"/>
    <dgm:cxn modelId="{F237C5C7-27F7-413B-B477-062B10305112}" type="presParOf" srcId="{7FA8CA50-808D-4D6A-9A7D-018F37A32CC3}" destId="{0D4ADDAD-92BA-418D-BC32-4B6D633CFFF1}" srcOrd="1" destOrd="0" presId="urn:microsoft.com/office/officeart/2005/8/layout/orgChart1"/>
    <dgm:cxn modelId="{000F2F32-56BF-4DC4-9DDF-04A96F285CB3}" type="presParOf" srcId="{7FA8CA50-808D-4D6A-9A7D-018F37A32CC3}" destId="{A9EFAF2B-D7DF-46FD-BF17-29A4CF7A49D4}" srcOrd="2" destOrd="0" presId="urn:microsoft.com/office/officeart/2005/8/layout/orgChart1"/>
    <dgm:cxn modelId="{950E6C03-FFE1-4BCC-B102-8DB0082EB27F}" type="presParOf" srcId="{697EF3A1-141B-46A9-8CE3-DB716A9B4513}" destId="{7F2DAC98-C4BF-49BF-9490-6D0C908E33BB}" srcOrd="6" destOrd="0" presId="urn:microsoft.com/office/officeart/2005/8/layout/orgChart1"/>
    <dgm:cxn modelId="{EB840468-0124-454C-9780-D0CC91241AF9}" type="presParOf" srcId="{697EF3A1-141B-46A9-8CE3-DB716A9B4513}" destId="{91F41B62-4910-424D-BA7C-500CC3263E63}" srcOrd="7" destOrd="0" presId="urn:microsoft.com/office/officeart/2005/8/layout/orgChart1"/>
    <dgm:cxn modelId="{F14878B5-3C80-4308-AC6F-ACED6870CB35}" type="presParOf" srcId="{91F41B62-4910-424D-BA7C-500CC3263E63}" destId="{8111169C-7DB1-451C-81CC-A3E2FF588CA4}" srcOrd="0" destOrd="0" presId="urn:microsoft.com/office/officeart/2005/8/layout/orgChart1"/>
    <dgm:cxn modelId="{AA08486B-7175-448D-91A7-A4E969E74EEB}" type="presParOf" srcId="{8111169C-7DB1-451C-81CC-A3E2FF588CA4}" destId="{64F708FB-6562-4A90-ABDE-AE131D004387}" srcOrd="0" destOrd="0" presId="urn:microsoft.com/office/officeart/2005/8/layout/orgChart1"/>
    <dgm:cxn modelId="{01CECE6A-E8D1-4C34-9984-7E52E44459FB}" type="presParOf" srcId="{8111169C-7DB1-451C-81CC-A3E2FF588CA4}" destId="{1A35ACB7-62F5-4C0F-A8A7-73C6CF16E419}" srcOrd="1" destOrd="0" presId="urn:microsoft.com/office/officeart/2005/8/layout/orgChart1"/>
    <dgm:cxn modelId="{6C702D5A-E80C-49C8-9F7D-D34E461F5A21}" type="presParOf" srcId="{91F41B62-4910-424D-BA7C-500CC3263E63}" destId="{EAD15FDB-CDBB-4122-A014-C3763DB386BB}" srcOrd="1" destOrd="0" presId="urn:microsoft.com/office/officeart/2005/8/layout/orgChart1"/>
    <dgm:cxn modelId="{6D403419-0109-46CF-A0F4-DDAD36C2DCFA}" type="presParOf" srcId="{91F41B62-4910-424D-BA7C-500CC3263E63}" destId="{AF6E3973-593E-45D8-88C3-4D8F33580FAE}" srcOrd="2" destOrd="0" presId="urn:microsoft.com/office/officeart/2005/8/layout/orgChart1"/>
    <dgm:cxn modelId="{71D4951A-8A85-4BE1-AE92-96287B41F0F0}" type="presParOf" srcId="{697EF3A1-141B-46A9-8CE3-DB716A9B4513}" destId="{31EFC168-7E6F-42BF-8C26-211295DBC5F4}" srcOrd="8" destOrd="0" presId="urn:microsoft.com/office/officeart/2005/8/layout/orgChart1"/>
    <dgm:cxn modelId="{A25D517E-2C38-4CC3-A086-BD30C8C822CC}" type="presParOf" srcId="{697EF3A1-141B-46A9-8CE3-DB716A9B4513}" destId="{EB420C48-23DF-4C3D-BB24-91DEDB52A9C0}" srcOrd="9" destOrd="0" presId="urn:microsoft.com/office/officeart/2005/8/layout/orgChart1"/>
    <dgm:cxn modelId="{60C885B5-1118-4DA7-AF22-63467C470A8B}" type="presParOf" srcId="{EB420C48-23DF-4C3D-BB24-91DEDB52A9C0}" destId="{78C6D9C6-09E4-4DB6-B823-F2773DEED2FF}" srcOrd="0" destOrd="0" presId="urn:microsoft.com/office/officeart/2005/8/layout/orgChart1"/>
    <dgm:cxn modelId="{CAA2DCEA-15C7-4FCB-A98C-FDEBCFA40E69}" type="presParOf" srcId="{78C6D9C6-09E4-4DB6-B823-F2773DEED2FF}" destId="{A7C200F3-3E87-49E2-B05E-E112DE36AB0F}" srcOrd="0" destOrd="0" presId="urn:microsoft.com/office/officeart/2005/8/layout/orgChart1"/>
    <dgm:cxn modelId="{35DD34AA-473E-46DC-A3F4-B953A28A654B}" type="presParOf" srcId="{78C6D9C6-09E4-4DB6-B823-F2773DEED2FF}" destId="{524165ED-2547-4CE5-876A-C3206F34C907}" srcOrd="1" destOrd="0" presId="urn:microsoft.com/office/officeart/2005/8/layout/orgChart1"/>
    <dgm:cxn modelId="{B1ED31CB-BC7F-4A48-9631-9CA4B809D1A9}" type="presParOf" srcId="{EB420C48-23DF-4C3D-BB24-91DEDB52A9C0}" destId="{03312A9B-6D18-4370-99B5-AE3D3EEB8E29}" srcOrd="1" destOrd="0" presId="urn:microsoft.com/office/officeart/2005/8/layout/orgChart1"/>
    <dgm:cxn modelId="{00F03A6B-F497-48F1-8BBE-91D1D2595416}" type="presParOf" srcId="{EB420C48-23DF-4C3D-BB24-91DEDB52A9C0}" destId="{1670A5AA-692B-42BC-9635-DB249CF49EB3}" srcOrd="2" destOrd="0" presId="urn:microsoft.com/office/officeart/2005/8/layout/orgChart1"/>
    <dgm:cxn modelId="{30148034-7E43-4466-AAD2-259A6C2E08D4}" type="presParOf" srcId="{900FCBB1-F829-44C8-9004-FAFB64A0C917}" destId="{2A84CB4F-9720-4D7D-B6B1-0C51CBFBF92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9CA543-1DA8-48A7-AF93-1B252F15966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CA3D7385-5B28-42B8-A8BB-4745BB61E15C}">
      <dgm:prSet custT="1"/>
      <dgm:spPr/>
      <dgm:t>
        <a:bodyPr/>
        <a:lstStyle/>
        <a:p>
          <a:r>
            <a:rPr lang="pt-BR" sz="1800" dirty="0"/>
            <a:t>I – </a:t>
          </a:r>
          <a:r>
            <a:rPr lang="pt-BR" sz="1800" b="1" dirty="0"/>
            <a:t>Paralela e não excludente </a:t>
          </a:r>
          <a:r>
            <a:rPr lang="pt-BR" sz="1800" dirty="0"/>
            <a:t>– Necessidade de contratações simultâneas em condições padronizadas;</a:t>
          </a:r>
        </a:p>
      </dgm:t>
    </dgm:pt>
    <dgm:pt modelId="{630EFA2B-0E35-4F2A-AEC9-D828C10E7BD5}" type="parTrans" cxnId="{CC051C13-5FA9-45A6-A3FC-7A8F00CCDDAF}">
      <dgm:prSet/>
      <dgm:spPr/>
      <dgm:t>
        <a:bodyPr/>
        <a:lstStyle/>
        <a:p>
          <a:endParaRPr lang="pt-BR"/>
        </a:p>
      </dgm:t>
    </dgm:pt>
    <dgm:pt modelId="{69B8FBAE-2D30-4BE9-802B-12182EF237F0}" type="sibTrans" cxnId="{CC051C13-5FA9-45A6-A3FC-7A8F00CCDDAF}">
      <dgm:prSet/>
      <dgm:spPr/>
      <dgm:t>
        <a:bodyPr/>
        <a:lstStyle/>
        <a:p>
          <a:endParaRPr lang="pt-BR"/>
        </a:p>
      </dgm:t>
    </dgm:pt>
    <dgm:pt modelId="{AD2D0E76-22B2-4888-BF13-74BF10C0C8C2}">
      <dgm:prSet custT="1"/>
      <dgm:spPr/>
      <dgm:t>
        <a:bodyPr/>
        <a:lstStyle/>
        <a:p>
          <a:r>
            <a:rPr lang="pt-BR" sz="1800" dirty="0"/>
            <a:t>II – </a:t>
          </a:r>
          <a:r>
            <a:rPr lang="pt-BR" sz="1800" b="1" dirty="0"/>
            <a:t>Seleção a critério de terceiros </a:t>
          </a:r>
          <a:r>
            <a:rPr lang="pt-BR" sz="1800" dirty="0"/>
            <a:t>– A seleção do contratado está a cargo do beneficiário direto da prestação.</a:t>
          </a:r>
        </a:p>
      </dgm:t>
    </dgm:pt>
    <dgm:pt modelId="{A6161FA0-5F55-42F1-B17F-468847747EF6}" type="parTrans" cxnId="{C378B3EE-9CED-40B4-9090-5B26EA010E77}">
      <dgm:prSet/>
      <dgm:spPr/>
      <dgm:t>
        <a:bodyPr/>
        <a:lstStyle/>
        <a:p>
          <a:endParaRPr lang="pt-BR"/>
        </a:p>
      </dgm:t>
    </dgm:pt>
    <dgm:pt modelId="{C86315C1-6ED0-4CAC-8C8E-B803B00F2E05}" type="sibTrans" cxnId="{C378B3EE-9CED-40B4-9090-5B26EA010E77}">
      <dgm:prSet/>
      <dgm:spPr/>
      <dgm:t>
        <a:bodyPr/>
        <a:lstStyle/>
        <a:p>
          <a:endParaRPr lang="pt-BR"/>
        </a:p>
      </dgm:t>
    </dgm:pt>
    <dgm:pt modelId="{521F7BAE-6106-452D-B5FF-EAF340E4E9E3}">
      <dgm:prSet custT="1"/>
      <dgm:spPr/>
      <dgm:t>
        <a:bodyPr/>
        <a:lstStyle/>
        <a:p>
          <a:r>
            <a:rPr lang="pt-BR" sz="1800" dirty="0"/>
            <a:t>III – </a:t>
          </a:r>
          <a:r>
            <a:rPr lang="pt-BR" sz="1800" b="1" dirty="0"/>
            <a:t>Mercados fluídos </a:t>
          </a:r>
          <a:r>
            <a:rPr lang="pt-BR" sz="1800" dirty="0"/>
            <a:t>– flutuação constante do valor da prestação e das condições de contratação inviabiliza a seleção de agente por meio de processo de licitação</a:t>
          </a:r>
        </a:p>
      </dgm:t>
    </dgm:pt>
    <dgm:pt modelId="{FB2EEB4F-4618-4AC2-8A7C-82667E607531}" type="parTrans" cxnId="{E40017B2-F019-4A17-81A0-EC81E6092C87}">
      <dgm:prSet/>
      <dgm:spPr/>
      <dgm:t>
        <a:bodyPr/>
        <a:lstStyle/>
        <a:p>
          <a:endParaRPr lang="pt-BR"/>
        </a:p>
      </dgm:t>
    </dgm:pt>
    <dgm:pt modelId="{C9F33603-4909-448B-AF35-13F26A361909}" type="sibTrans" cxnId="{E40017B2-F019-4A17-81A0-EC81E6092C87}">
      <dgm:prSet/>
      <dgm:spPr/>
      <dgm:t>
        <a:bodyPr/>
        <a:lstStyle/>
        <a:p>
          <a:endParaRPr lang="pt-BR"/>
        </a:p>
      </dgm:t>
    </dgm:pt>
    <dgm:pt modelId="{F18C6F77-C61E-4CE9-8099-7D26D1EE4BCD}" type="pres">
      <dgm:prSet presAssocID="{3E9CA543-1DA8-48A7-AF93-1B252F15966E}" presName="Name0" presStyleCnt="0">
        <dgm:presLayoutVars>
          <dgm:chMax val="7"/>
          <dgm:chPref val="7"/>
          <dgm:dir/>
          <dgm:animLvl val="lvl"/>
        </dgm:presLayoutVars>
      </dgm:prSet>
      <dgm:spPr/>
      <dgm:t>
        <a:bodyPr/>
        <a:lstStyle/>
        <a:p>
          <a:endParaRPr lang="pt-BR"/>
        </a:p>
      </dgm:t>
    </dgm:pt>
    <dgm:pt modelId="{2C8439B3-D0E6-4CD3-9180-95776EC4F44B}" type="pres">
      <dgm:prSet presAssocID="{CA3D7385-5B28-42B8-A8BB-4745BB61E15C}" presName="Accent1" presStyleCnt="0"/>
      <dgm:spPr/>
    </dgm:pt>
    <dgm:pt modelId="{6C29483B-ACFF-4ED4-9612-BC5A1A44B09B}" type="pres">
      <dgm:prSet presAssocID="{CA3D7385-5B28-42B8-A8BB-4745BB61E15C}" presName="Accent" presStyleLbl="node1" presStyleIdx="0" presStyleCnt="3" custScaleX="160331"/>
      <dgm:spPr>
        <a:solidFill>
          <a:schemeClr val="accent6">
            <a:lumMod val="50000"/>
          </a:schemeClr>
        </a:solidFill>
      </dgm:spPr>
    </dgm:pt>
    <dgm:pt modelId="{5CA27F24-8BAD-415A-98F9-15A03D665F52}" type="pres">
      <dgm:prSet presAssocID="{CA3D7385-5B28-42B8-A8BB-4745BB61E15C}" presName="Parent1" presStyleLbl="revTx" presStyleIdx="0" presStyleCnt="3" custScaleX="217089" custScaleY="154484" custLinFactNeighborY="-17304">
        <dgm:presLayoutVars>
          <dgm:chMax val="1"/>
          <dgm:chPref val="1"/>
          <dgm:bulletEnabled val="1"/>
        </dgm:presLayoutVars>
      </dgm:prSet>
      <dgm:spPr/>
      <dgm:t>
        <a:bodyPr/>
        <a:lstStyle/>
        <a:p>
          <a:endParaRPr lang="pt-BR"/>
        </a:p>
      </dgm:t>
    </dgm:pt>
    <dgm:pt modelId="{054AFFC8-E8B9-406C-846E-9AED04DC25A9}" type="pres">
      <dgm:prSet presAssocID="{AD2D0E76-22B2-4888-BF13-74BF10C0C8C2}" presName="Accent2" presStyleCnt="0"/>
      <dgm:spPr/>
    </dgm:pt>
    <dgm:pt modelId="{64E71188-1DCD-4A51-AFF8-7125609B396B}" type="pres">
      <dgm:prSet presAssocID="{AD2D0E76-22B2-4888-BF13-74BF10C0C8C2}" presName="Accent" presStyleLbl="node1" presStyleIdx="1" presStyleCnt="3" custScaleX="200264"/>
      <dgm:spPr>
        <a:solidFill>
          <a:schemeClr val="accent6">
            <a:lumMod val="50000"/>
          </a:schemeClr>
        </a:solidFill>
      </dgm:spPr>
    </dgm:pt>
    <dgm:pt modelId="{5383855C-D715-4ED9-8032-F1293F59F60F}" type="pres">
      <dgm:prSet presAssocID="{AD2D0E76-22B2-4888-BF13-74BF10C0C8C2}" presName="Parent2" presStyleLbl="revTx" presStyleIdx="1" presStyleCnt="3" custScaleX="253618" custScaleY="154484">
        <dgm:presLayoutVars>
          <dgm:chMax val="1"/>
          <dgm:chPref val="1"/>
          <dgm:bulletEnabled val="1"/>
        </dgm:presLayoutVars>
      </dgm:prSet>
      <dgm:spPr/>
      <dgm:t>
        <a:bodyPr/>
        <a:lstStyle/>
        <a:p>
          <a:endParaRPr lang="pt-BR"/>
        </a:p>
      </dgm:t>
    </dgm:pt>
    <dgm:pt modelId="{43E07229-290D-4894-B78D-611314F9B97B}" type="pres">
      <dgm:prSet presAssocID="{521F7BAE-6106-452D-B5FF-EAF340E4E9E3}" presName="Accent3" presStyleCnt="0"/>
      <dgm:spPr/>
    </dgm:pt>
    <dgm:pt modelId="{387929AF-1777-41EF-85C5-75DBB799921D}" type="pres">
      <dgm:prSet presAssocID="{521F7BAE-6106-452D-B5FF-EAF340E4E9E3}" presName="Accent" presStyleLbl="node1" presStyleIdx="2" presStyleCnt="3" custScaleX="207039"/>
      <dgm:spPr>
        <a:solidFill>
          <a:schemeClr val="accent6">
            <a:lumMod val="50000"/>
          </a:schemeClr>
        </a:solidFill>
      </dgm:spPr>
    </dgm:pt>
    <dgm:pt modelId="{D1ADC671-F27D-449A-BE8B-84425B80A6EC}" type="pres">
      <dgm:prSet presAssocID="{521F7BAE-6106-452D-B5FF-EAF340E4E9E3}" presName="Parent3" presStyleLbl="revTx" presStyleIdx="2" presStyleCnt="3" custScaleX="225268" custScaleY="154484">
        <dgm:presLayoutVars>
          <dgm:chMax val="1"/>
          <dgm:chPref val="1"/>
          <dgm:bulletEnabled val="1"/>
        </dgm:presLayoutVars>
      </dgm:prSet>
      <dgm:spPr/>
      <dgm:t>
        <a:bodyPr/>
        <a:lstStyle/>
        <a:p>
          <a:endParaRPr lang="pt-BR"/>
        </a:p>
      </dgm:t>
    </dgm:pt>
  </dgm:ptLst>
  <dgm:cxnLst>
    <dgm:cxn modelId="{4C957FD0-7686-433C-B1CB-723122E99560}" type="presOf" srcId="{CA3D7385-5B28-42B8-A8BB-4745BB61E15C}" destId="{5CA27F24-8BAD-415A-98F9-15A03D665F52}" srcOrd="0" destOrd="0" presId="urn:microsoft.com/office/officeart/2009/layout/CircleArrowProcess"/>
    <dgm:cxn modelId="{9AD5FE79-0D30-4240-A745-C36057C7B036}" type="presOf" srcId="{AD2D0E76-22B2-4888-BF13-74BF10C0C8C2}" destId="{5383855C-D715-4ED9-8032-F1293F59F60F}" srcOrd="0" destOrd="0" presId="urn:microsoft.com/office/officeart/2009/layout/CircleArrowProcess"/>
    <dgm:cxn modelId="{C378B3EE-9CED-40B4-9090-5B26EA010E77}" srcId="{3E9CA543-1DA8-48A7-AF93-1B252F15966E}" destId="{AD2D0E76-22B2-4888-BF13-74BF10C0C8C2}" srcOrd="1" destOrd="0" parTransId="{A6161FA0-5F55-42F1-B17F-468847747EF6}" sibTransId="{C86315C1-6ED0-4CAC-8C8E-B803B00F2E05}"/>
    <dgm:cxn modelId="{E40017B2-F019-4A17-81A0-EC81E6092C87}" srcId="{3E9CA543-1DA8-48A7-AF93-1B252F15966E}" destId="{521F7BAE-6106-452D-B5FF-EAF340E4E9E3}" srcOrd="2" destOrd="0" parTransId="{FB2EEB4F-4618-4AC2-8A7C-82667E607531}" sibTransId="{C9F33603-4909-448B-AF35-13F26A361909}"/>
    <dgm:cxn modelId="{CC051C13-5FA9-45A6-A3FC-7A8F00CCDDAF}" srcId="{3E9CA543-1DA8-48A7-AF93-1B252F15966E}" destId="{CA3D7385-5B28-42B8-A8BB-4745BB61E15C}" srcOrd="0" destOrd="0" parTransId="{630EFA2B-0E35-4F2A-AEC9-D828C10E7BD5}" sibTransId="{69B8FBAE-2D30-4BE9-802B-12182EF237F0}"/>
    <dgm:cxn modelId="{12B440F0-FA8A-4DF4-8367-64131578ED59}" type="presOf" srcId="{521F7BAE-6106-452D-B5FF-EAF340E4E9E3}" destId="{D1ADC671-F27D-449A-BE8B-84425B80A6EC}" srcOrd="0" destOrd="0" presId="urn:microsoft.com/office/officeart/2009/layout/CircleArrowProcess"/>
    <dgm:cxn modelId="{97AB30C0-398D-4FA8-A7D4-EFDB6DAFCF7B}" type="presOf" srcId="{3E9CA543-1DA8-48A7-AF93-1B252F15966E}" destId="{F18C6F77-C61E-4CE9-8099-7D26D1EE4BCD}" srcOrd="0" destOrd="0" presId="urn:microsoft.com/office/officeart/2009/layout/CircleArrowProcess"/>
    <dgm:cxn modelId="{48EE7BA8-2B62-437E-8FC7-EA2EE8693B56}" type="presParOf" srcId="{F18C6F77-C61E-4CE9-8099-7D26D1EE4BCD}" destId="{2C8439B3-D0E6-4CD3-9180-95776EC4F44B}" srcOrd="0" destOrd="0" presId="urn:microsoft.com/office/officeart/2009/layout/CircleArrowProcess"/>
    <dgm:cxn modelId="{CF99C121-2713-4C4D-B47F-2C86B77EB76D}" type="presParOf" srcId="{2C8439B3-D0E6-4CD3-9180-95776EC4F44B}" destId="{6C29483B-ACFF-4ED4-9612-BC5A1A44B09B}" srcOrd="0" destOrd="0" presId="urn:microsoft.com/office/officeart/2009/layout/CircleArrowProcess"/>
    <dgm:cxn modelId="{530BAEDE-209F-4C7B-9FD0-67EEBBA0E5AB}" type="presParOf" srcId="{F18C6F77-C61E-4CE9-8099-7D26D1EE4BCD}" destId="{5CA27F24-8BAD-415A-98F9-15A03D665F52}" srcOrd="1" destOrd="0" presId="urn:microsoft.com/office/officeart/2009/layout/CircleArrowProcess"/>
    <dgm:cxn modelId="{C6C7ECC0-2E19-4EC8-8C27-00D925BE480B}" type="presParOf" srcId="{F18C6F77-C61E-4CE9-8099-7D26D1EE4BCD}" destId="{054AFFC8-E8B9-406C-846E-9AED04DC25A9}" srcOrd="2" destOrd="0" presId="urn:microsoft.com/office/officeart/2009/layout/CircleArrowProcess"/>
    <dgm:cxn modelId="{7F9A128A-0FD6-458E-A1F9-F29F63C20CEA}" type="presParOf" srcId="{054AFFC8-E8B9-406C-846E-9AED04DC25A9}" destId="{64E71188-1DCD-4A51-AFF8-7125609B396B}" srcOrd="0" destOrd="0" presId="urn:microsoft.com/office/officeart/2009/layout/CircleArrowProcess"/>
    <dgm:cxn modelId="{E94A69CD-60EE-45F4-862E-68C234DD0B07}" type="presParOf" srcId="{F18C6F77-C61E-4CE9-8099-7D26D1EE4BCD}" destId="{5383855C-D715-4ED9-8032-F1293F59F60F}" srcOrd="3" destOrd="0" presId="urn:microsoft.com/office/officeart/2009/layout/CircleArrowProcess"/>
    <dgm:cxn modelId="{5E00C547-4A8D-4A30-B79E-5EF0E84F6787}" type="presParOf" srcId="{F18C6F77-C61E-4CE9-8099-7D26D1EE4BCD}" destId="{43E07229-290D-4894-B78D-611314F9B97B}" srcOrd="4" destOrd="0" presId="urn:microsoft.com/office/officeart/2009/layout/CircleArrowProcess"/>
    <dgm:cxn modelId="{72578FCF-0084-4EB6-B2D2-C90180B808BC}" type="presParOf" srcId="{43E07229-290D-4894-B78D-611314F9B97B}" destId="{387929AF-1777-41EF-85C5-75DBB799921D}" srcOrd="0" destOrd="0" presId="urn:microsoft.com/office/officeart/2009/layout/CircleArrowProcess"/>
    <dgm:cxn modelId="{52ADF615-F027-4C6E-94D4-B65F055E3D8F}" type="presParOf" srcId="{F18C6F77-C61E-4CE9-8099-7D26D1EE4BCD}" destId="{D1ADC671-F27D-449A-BE8B-84425B80A6E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B3A3AD2-91FC-4CDB-A879-D0D03CD52845}" type="doc">
      <dgm:prSet loTypeId="urn:microsoft.com/office/officeart/2005/8/layout/vList6" loCatId="list" qsTypeId="urn:microsoft.com/office/officeart/2005/8/quickstyle/3d2" qsCatId="3D" csTypeId="urn:microsoft.com/office/officeart/2005/8/colors/accent2_5" csCatId="accent2" phldr="1"/>
      <dgm:spPr/>
      <dgm:t>
        <a:bodyPr/>
        <a:lstStyle/>
        <a:p>
          <a:endParaRPr lang="pt-BR"/>
        </a:p>
      </dgm:t>
    </dgm:pt>
    <dgm:pt modelId="{398F34D9-05EF-47E1-A3C7-B75F2B2BE53B}">
      <dgm:prSet/>
      <dgm:spPr/>
      <dgm:t>
        <a:bodyPr/>
        <a:lstStyle/>
        <a:p>
          <a:r>
            <a:rPr lang="pt-BR" dirty="0"/>
            <a:t>De licitantes </a:t>
          </a:r>
        </a:p>
      </dgm:t>
    </dgm:pt>
    <dgm:pt modelId="{66A69DEE-4B62-48EB-8418-E480D0FE1B9A}" type="parTrans" cxnId="{04923D01-5482-4F9D-91B7-6F39ACE677EA}">
      <dgm:prSet/>
      <dgm:spPr/>
      <dgm:t>
        <a:bodyPr/>
        <a:lstStyle/>
        <a:p>
          <a:endParaRPr lang="pt-BR"/>
        </a:p>
      </dgm:t>
    </dgm:pt>
    <dgm:pt modelId="{79B2F2FA-AFF5-4D87-A41D-BCBD930A5952}" type="sibTrans" cxnId="{04923D01-5482-4F9D-91B7-6F39ACE677EA}">
      <dgm:prSet/>
      <dgm:spPr/>
      <dgm:t>
        <a:bodyPr/>
        <a:lstStyle/>
        <a:p>
          <a:endParaRPr lang="pt-BR"/>
        </a:p>
      </dgm:t>
    </dgm:pt>
    <dgm:pt modelId="{BDB7755E-566F-4815-880E-75D0E05F25B7}">
      <dgm:prSet/>
      <dgm:spPr/>
      <dgm:t>
        <a:bodyPr/>
        <a:lstStyle/>
        <a:p>
          <a:r>
            <a:rPr lang="pt-BR"/>
            <a:t>De Produtos</a:t>
          </a:r>
        </a:p>
      </dgm:t>
    </dgm:pt>
    <dgm:pt modelId="{A61EDA9A-0D81-4A40-A992-39DCC6E7560A}" type="parTrans" cxnId="{017B120C-BF63-463C-B9EB-34340340E339}">
      <dgm:prSet/>
      <dgm:spPr/>
      <dgm:t>
        <a:bodyPr/>
        <a:lstStyle/>
        <a:p>
          <a:endParaRPr lang="pt-BR"/>
        </a:p>
      </dgm:t>
    </dgm:pt>
    <dgm:pt modelId="{20AF47B6-0701-47E1-A740-0FAEB55E4017}" type="sibTrans" cxnId="{017B120C-BF63-463C-B9EB-34340340E339}">
      <dgm:prSet/>
      <dgm:spPr/>
      <dgm:t>
        <a:bodyPr/>
        <a:lstStyle/>
        <a:p>
          <a:endParaRPr lang="pt-BR"/>
        </a:p>
      </dgm:t>
    </dgm:pt>
    <dgm:pt modelId="{86A7AC88-E3D9-4363-B9CA-A78A45839B28}">
      <dgm:prSet/>
      <dgm:spPr/>
      <dgm:t>
        <a:bodyPr/>
        <a:lstStyle/>
        <a:p>
          <a:r>
            <a:rPr lang="pt-BR" dirty="0"/>
            <a:t>Que reúnam condições de habilitação para participar de futura licitação ou licitação vinculada.</a:t>
          </a:r>
        </a:p>
      </dgm:t>
    </dgm:pt>
    <dgm:pt modelId="{3782DF4B-F5A0-47D5-9886-BA3D719D5419}" type="parTrans" cxnId="{C3560F01-9A7B-47DE-866D-3FC0EAE03559}">
      <dgm:prSet/>
      <dgm:spPr/>
      <dgm:t>
        <a:bodyPr/>
        <a:lstStyle/>
        <a:p>
          <a:endParaRPr lang="pt-BR"/>
        </a:p>
      </dgm:t>
    </dgm:pt>
    <dgm:pt modelId="{D8BEE703-3863-49D9-ABEC-EBB79D504DFA}" type="sibTrans" cxnId="{C3560F01-9A7B-47DE-866D-3FC0EAE03559}">
      <dgm:prSet/>
      <dgm:spPr/>
      <dgm:t>
        <a:bodyPr/>
        <a:lstStyle/>
        <a:p>
          <a:endParaRPr lang="pt-BR"/>
        </a:p>
      </dgm:t>
    </dgm:pt>
    <dgm:pt modelId="{6663B0C4-B0C1-4505-BA5D-00E587B8D4B0}">
      <dgm:prSet/>
      <dgm:spPr/>
      <dgm:t>
        <a:bodyPr/>
        <a:lstStyle/>
        <a:p>
          <a:r>
            <a:rPr lang="pt-BR" dirty="0"/>
            <a:t>Bens que atendam a exigências técnicas ou de qualidade previamente definidas</a:t>
          </a:r>
        </a:p>
      </dgm:t>
    </dgm:pt>
    <dgm:pt modelId="{8D30538D-1858-4280-997E-BE56542D3383}" type="parTrans" cxnId="{9867511B-EB7C-49CB-95E3-330D0BF0DF08}">
      <dgm:prSet/>
      <dgm:spPr/>
      <dgm:t>
        <a:bodyPr/>
        <a:lstStyle/>
        <a:p>
          <a:endParaRPr lang="pt-BR"/>
        </a:p>
      </dgm:t>
    </dgm:pt>
    <dgm:pt modelId="{8715F0A3-210B-48A4-A679-942AD23B4382}" type="sibTrans" cxnId="{9867511B-EB7C-49CB-95E3-330D0BF0DF08}">
      <dgm:prSet/>
      <dgm:spPr/>
      <dgm:t>
        <a:bodyPr/>
        <a:lstStyle/>
        <a:p>
          <a:endParaRPr lang="pt-BR"/>
        </a:p>
      </dgm:t>
    </dgm:pt>
    <dgm:pt modelId="{DC34E9D6-DC09-418A-8499-E6AE8A2AD8D1}">
      <dgm:prSet/>
      <dgm:spPr/>
      <dgm:t>
        <a:bodyPr/>
        <a:lstStyle/>
        <a:p>
          <a:r>
            <a:rPr lang="pt-BR" dirty="0"/>
            <a:t>Banco Negativo de produtos que não atenderam tecnicamente as necessidades da administração em contratações anteriores Art. 40, III, Lei 14.133/21</a:t>
          </a:r>
        </a:p>
      </dgm:t>
    </dgm:pt>
    <dgm:pt modelId="{55BDC951-0FE6-4C78-84FD-D4961CCA39F0}" type="parTrans" cxnId="{B65E3C75-966D-474A-808D-95682A279BD1}">
      <dgm:prSet/>
      <dgm:spPr/>
      <dgm:t>
        <a:bodyPr/>
        <a:lstStyle/>
        <a:p>
          <a:endParaRPr lang="pt-BR"/>
        </a:p>
      </dgm:t>
    </dgm:pt>
    <dgm:pt modelId="{06FFB480-4DF7-486A-96C1-3CEEC1A5D044}" type="sibTrans" cxnId="{B65E3C75-966D-474A-808D-95682A279BD1}">
      <dgm:prSet/>
      <dgm:spPr/>
      <dgm:t>
        <a:bodyPr/>
        <a:lstStyle/>
        <a:p>
          <a:endParaRPr lang="pt-BR"/>
        </a:p>
      </dgm:t>
    </dgm:pt>
    <dgm:pt modelId="{F6D2FAB4-941F-4766-86F5-8180B602C6C2}" type="pres">
      <dgm:prSet presAssocID="{9B3A3AD2-91FC-4CDB-A879-D0D03CD52845}" presName="Name0" presStyleCnt="0">
        <dgm:presLayoutVars>
          <dgm:dir/>
          <dgm:animLvl val="lvl"/>
          <dgm:resizeHandles/>
        </dgm:presLayoutVars>
      </dgm:prSet>
      <dgm:spPr/>
      <dgm:t>
        <a:bodyPr/>
        <a:lstStyle/>
        <a:p>
          <a:endParaRPr lang="pt-BR"/>
        </a:p>
      </dgm:t>
    </dgm:pt>
    <dgm:pt modelId="{491BCF3E-89ED-48F0-8E36-BADD6F427109}" type="pres">
      <dgm:prSet presAssocID="{398F34D9-05EF-47E1-A3C7-B75F2B2BE53B}" presName="linNode" presStyleCnt="0"/>
      <dgm:spPr/>
    </dgm:pt>
    <dgm:pt modelId="{B54B5DEA-B8D1-4A48-A8D8-9C1A616004DB}" type="pres">
      <dgm:prSet presAssocID="{398F34D9-05EF-47E1-A3C7-B75F2B2BE53B}" presName="parentShp" presStyleLbl="node1" presStyleIdx="0" presStyleCnt="2">
        <dgm:presLayoutVars>
          <dgm:bulletEnabled val="1"/>
        </dgm:presLayoutVars>
      </dgm:prSet>
      <dgm:spPr/>
      <dgm:t>
        <a:bodyPr/>
        <a:lstStyle/>
        <a:p>
          <a:endParaRPr lang="pt-BR"/>
        </a:p>
      </dgm:t>
    </dgm:pt>
    <dgm:pt modelId="{4E087875-8D1F-4CF8-86D7-28246671286D}" type="pres">
      <dgm:prSet presAssocID="{398F34D9-05EF-47E1-A3C7-B75F2B2BE53B}" presName="childShp" presStyleLbl="bgAccFollowNode1" presStyleIdx="0" presStyleCnt="2">
        <dgm:presLayoutVars>
          <dgm:bulletEnabled val="1"/>
        </dgm:presLayoutVars>
      </dgm:prSet>
      <dgm:spPr/>
      <dgm:t>
        <a:bodyPr/>
        <a:lstStyle/>
        <a:p>
          <a:endParaRPr lang="pt-BR"/>
        </a:p>
      </dgm:t>
    </dgm:pt>
    <dgm:pt modelId="{96900A9F-6346-4FF7-A2ED-6DDABCED164B}" type="pres">
      <dgm:prSet presAssocID="{79B2F2FA-AFF5-4D87-A41D-BCBD930A5952}" presName="spacing" presStyleCnt="0"/>
      <dgm:spPr/>
    </dgm:pt>
    <dgm:pt modelId="{089256AB-3EC5-4558-B778-98CE30744F42}" type="pres">
      <dgm:prSet presAssocID="{BDB7755E-566F-4815-880E-75D0E05F25B7}" presName="linNode" presStyleCnt="0"/>
      <dgm:spPr/>
    </dgm:pt>
    <dgm:pt modelId="{D01037C7-A199-4513-9CC6-5668B69C9C66}" type="pres">
      <dgm:prSet presAssocID="{BDB7755E-566F-4815-880E-75D0E05F25B7}" presName="parentShp" presStyleLbl="node1" presStyleIdx="1" presStyleCnt="2">
        <dgm:presLayoutVars>
          <dgm:bulletEnabled val="1"/>
        </dgm:presLayoutVars>
      </dgm:prSet>
      <dgm:spPr/>
      <dgm:t>
        <a:bodyPr/>
        <a:lstStyle/>
        <a:p>
          <a:endParaRPr lang="pt-BR"/>
        </a:p>
      </dgm:t>
    </dgm:pt>
    <dgm:pt modelId="{9AC624DB-4499-4277-AA72-4FD646701B5C}" type="pres">
      <dgm:prSet presAssocID="{BDB7755E-566F-4815-880E-75D0E05F25B7}" presName="childShp" presStyleLbl="bgAccFollowNode1" presStyleIdx="1" presStyleCnt="2">
        <dgm:presLayoutVars>
          <dgm:bulletEnabled val="1"/>
        </dgm:presLayoutVars>
      </dgm:prSet>
      <dgm:spPr/>
      <dgm:t>
        <a:bodyPr/>
        <a:lstStyle/>
        <a:p>
          <a:endParaRPr lang="pt-BR"/>
        </a:p>
      </dgm:t>
    </dgm:pt>
  </dgm:ptLst>
  <dgm:cxnLst>
    <dgm:cxn modelId="{017B120C-BF63-463C-B9EB-34340340E339}" srcId="{9B3A3AD2-91FC-4CDB-A879-D0D03CD52845}" destId="{BDB7755E-566F-4815-880E-75D0E05F25B7}" srcOrd="1" destOrd="0" parTransId="{A61EDA9A-0D81-4A40-A992-39DCC6E7560A}" sibTransId="{20AF47B6-0701-47E1-A740-0FAEB55E4017}"/>
    <dgm:cxn modelId="{C3560F01-9A7B-47DE-866D-3FC0EAE03559}" srcId="{398F34D9-05EF-47E1-A3C7-B75F2B2BE53B}" destId="{86A7AC88-E3D9-4363-B9CA-A78A45839B28}" srcOrd="0" destOrd="0" parTransId="{3782DF4B-F5A0-47D5-9886-BA3D719D5419}" sibTransId="{D8BEE703-3863-49D9-ABEC-EBB79D504DFA}"/>
    <dgm:cxn modelId="{04923D01-5482-4F9D-91B7-6F39ACE677EA}" srcId="{9B3A3AD2-91FC-4CDB-A879-D0D03CD52845}" destId="{398F34D9-05EF-47E1-A3C7-B75F2B2BE53B}" srcOrd="0" destOrd="0" parTransId="{66A69DEE-4B62-48EB-8418-E480D0FE1B9A}" sibTransId="{79B2F2FA-AFF5-4D87-A41D-BCBD930A5952}"/>
    <dgm:cxn modelId="{B65E3C75-966D-474A-808D-95682A279BD1}" srcId="{BDB7755E-566F-4815-880E-75D0E05F25B7}" destId="{DC34E9D6-DC09-418A-8499-E6AE8A2AD8D1}" srcOrd="1" destOrd="0" parTransId="{55BDC951-0FE6-4C78-84FD-D4961CCA39F0}" sibTransId="{06FFB480-4DF7-486A-96C1-3CEEC1A5D044}"/>
    <dgm:cxn modelId="{4CF037A2-7282-44B2-8339-AFA1D9A3FC9C}" type="presOf" srcId="{398F34D9-05EF-47E1-A3C7-B75F2B2BE53B}" destId="{B54B5DEA-B8D1-4A48-A8D8-9C1A616004DB}" srcOrd="0" destOrd="0" presId="urn:microsoft.com/office/officeart/2005/8/layout/vList6"/>
    <dgm:cxn modelId="{9653BC8D-CD68-46F5-986F-0DE55C794242}" type="presOf" srcId="{86A7AC88-E3D9-4363-B9CA-A78A45839B28}" destId="{4E087875-8D1F-4CF8-86D7-28246671286D}" srcOrd="0" destOrd="0" presId="urn:microsoft.com/office/officeart/2005/8/layout/vList6"/>
    <dgm:cxn modelId="{9867511B-EB7C-49CB-95E3-330D0BF0DF08}" srcId="{BDB7755E-566F-4815-880E-75D0E05F25B7}" destId="{6663B0C4-B0C1-4505-BA5D-00E587B8D4B0}" srcOrd="0" destOrd="0" parTransId="{8D30538D-1858-4280-997E-BE56542D3383}" sibTransId="{8715F0A3-210B-48A4-A679-942AD23B4382}"/>
    <dgm:cxn modelId="{5CF9737E-158C-4C7E-AD27-F0F31251953E}" type="presOf" srcId="{9B3A3AD2-91FC-4CDB-A879-D0D03CD52845}" destId="{F6D2FAB4-941F-4766-86F5-8180B602C6C2}" srcOrd="0" destOrd="0" presId="urn:microsoft.com/office/officeart/2005/8/layout/vList6"/>
    <dgm:cxn modelId="{18594B27-8D10-4A76-8F11-B180977916A5}" type="presOf" srcId="{DC34E9D6-DC09-418A-8499-E6AE8A2AD8D1}" destId="{9AC624DB-4499-4277-AA72-4FD646701B5C}" srcOrd="0" destOrd="1" presId="urn:microsoft.com/office/officeart/2005/8/layout/vList6"/>
    <dgm:cxn modelId="{70BB129D-EEC1-482A-9345-A92E620D417C}" type="presOf" srcId="{BDB7755E-566F-4815-880E-75D0E05F25B7}" destId="{D01037C7-A199-4513-9CC6-5668B69C9C66}" srcOrd="0" destOrd="0" presId="urn:microsoft.com/office/officeart/2005/8/layout/vList6"/>
    <dgm:cxn modelId="{2FFD7719-AB30-4604-BC44-255788640BE0}" type="presOf" srcId="{6663B0C4-B0C1-4505-BA5D-00E587B8D4B0}" destId="{9AC624DB-4499-4277-AA72-4FD646701B5C}" srcOrd="0" destOrd="0" presId="urn:microsoft.com/office/officeart/2005/8/layout/vList6"/>
    <dgm:cxn modelId="{37369558-AC27-4295-A876-DEB6FB6ED636}" type="presParOf" srcId="{F6D2FAB4-941F-4766-86F5-8180B602C6C2}" destId="{491BCF3E-89ED-48F0-8E36-BADD6F427109}" srcOrd="0" destOrd="0" presId="urn:microsoft.com/office/officeart/2005/8/layout/vList6"/>
    <dgm:cxn modelId="{705020F0-419A-45A7-89D8-F02FFF651659}" type="presParOf" srcId="{491BCF3E-89ED-48F0-8E36-BADD6F427109}" destId="{B54B5DEA-B8D1-4A48-A8D8-9C1A616004DB}" srcOrd="0" destOrd="0" presId="urn:microsoft.com/office/officeart/2005/8/layout/vList6"/>
    <dgm:cxn modelId="{68F82016-7A45-48FE-966E-98EEB6DFD93F}" type="presParOf" srcId="{491BCF3E-89ED-48F0-8E36-BADD6F427109}" destId="{4E087875-8D1F-4CF8-86D7-28246671286D}" srcOrd="1" destOrd="0" presId="urn:microsoft.com/office/officeart/2005/8/layout/vList6"/>
    <dgm:cxn modelId="{6E70CB2C-6938-4927-901A-A7D97E7AE6CB}" type="presParOf" srcId="{F6D2FAB4-941F-4766-86F5-8180B602C6C2}" destId="{96900A9F-6346-4FF7-A2ED-6DDABCED164B}" srcOrd="1" destOrd="0" presId="urn:microsoft.com/office/officeart/2005/8/layout/vList6"/>
    <dgm:cxn modelId="{7DDE36BF-A89C-48FF-B7AD-BC0EAE542DF4}" type="presParOf" srcId="{F6D2FAB4-941F-4766-86F5-8180B602C6C2}" destId="{089256AB-3EC5-4558-B778-98CE30744F42}" srcOrd="2" destOrd="0" presId="urn:microsoft.com/office/officeart/2005/8/layout/vList6"/>
    <dgm:cxn modelId="{41333853-D0FF-4963-809F-9D47D751F9FD}" type="presParOf" srcId="{089256AB-3EC5-4558-B778-98CE30744F42}" destId="{D01037C7-A199-4513-9CC6-5668B69C9C66}" srcOrd="0" destOrd="0" presId="urn:microsoft.com/office/officeart/2005/8/layout/vList6"/>
    <dgm:cxn modelId="{6AE1B511-F540-4B6A-9AE9-D812EE51D45E}" type="presParOf" srcId="{089256AB-3EC5-4558-B778-98CE30744F42}" destId="{9AC624DB-4499-4277-AA72-4FD646701B5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DB6BE5-6B77-4E04-AB75-873C6DE82DA1}"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pt-BR"/>
        </a:p>
      </dgm:t>
    </dgm:pt>
    <dgm:pt modelId="{A34C7178-0A17-4259-AB92-DCF9D97E51F3}">
      <dgm:prSet/>
      <dgm:spPr/>
      <dgm:t>
        <a:bodyPr/>
        <a:lstStyle/>
        <a:p>
          <a:r>
            <a:rPr lang="pt-BR" b="0" i="0" dirty="0">
              <a:solidFill>
                <a:schemeClr val="accent6">
                  <a:lumMod val="75000"/>
                </a:schemeClr>
              </a:solidFill>
            </a:rPr>
            <a:t>I - preparatória;</a:t>
          </a:r>
        </a:p>
      </dgm:t>
    </dgm:pt>
    <dgm:pt modelId="{30F6D1B5-1AF3-4323-95C2-21D36C880AF2}" type="parTrans" cxnId="{E2BB7334-5C92-434C-99E3-2D5DDB44AC86}">
      <dgm:prSet/>
      <dgm:spPr/>
      <dgm:t>
        <a:bodyPr/>
        <a:lstStyle/>
        <a:p>
          <a:endParaRPr lang="pt-BR"/>
        </a:p>
      </dgm:t>
    </dgm:pt>
    <dgm:pt modelId="{D742B0AA-C3B2-4110-B539-2F063AC13E23}" type="sibTrans" cxnId="{E2BB7334-5C92-434C-99E3-2D5DDB44AC86}">
      <dgm:prSet/>
      <dgm:spPr/>
      <dgm:t>
        <a:bodyPr/>
        <a:lstStyle/>
        <a:p>
          <a:endParaRPr lang="pt-BR"/>
        </a:p>
      </dgm:t>
    </dgm:pt>
    <dgm:pt modelId="{1FA64384-5283-475D-A0F4-16A3D1942D87}">
      <dgm:prSet/>
      <dgm:spPr/>
      <dgm:t>
        <a:bodyPr/>
        <a:lstStyle/>
        <a:p>
          <a:r>
            <a:rPr lang="pt-BR" b="0" i="0" dirty="0">
              <a:solidFill>
                <a:schemeClr val="accent6">
                  <a:lumMod val="75000"/>
                </a:schemeClr>
              </a:solidFill>
            </a:rPr>
            <a:t>II - de divulgação do edital de licitação;</a:t>
          </a:r>
        </a:p>
      </dgm:t>
    </dgm:pt>
    <dgm:pt modelId="{9677B566-8F7D-4686-87B8-AF089C50BDAC}" type="parTrans" cxnId="{DCCB38F2-6200-4CD9-A152-1A33BC82E872}">
      <dgm:prSet/>
      <dgm:spPr/>
      <dgm:t>
        <a:bodyPr/>
        <a:lstStyle/>
        <a:p>
          <a:endParaRPr lang="pt-BR"/>
        </a:p>
      </dgm:t>
    </dgm:pt>
    <dgm:pt modelId="{E8CD3735-CDB6-457E-9CCF-E96C23933FB8}" type="sibTrans" cxnId="{DCCB38F2-6200-4CD9-A152-1A33BC82E872}">
      <dgm:prSet/>
      <dgm:spPr/>
      <dgm:t>
        <a:bodyPr/>
        <a:lstStyle/>
        <a:p>
          <a:endParaRPr lang="pt-BR"/>
        </a:p>
      </dgm:t>
    </dgm:pt>
    <dgm:pt modelId="{F2EDB90D-6FE2-4DA7-9CB4-C60E2D9F5094}">
      <dgm:prSet/>
      <dgm:spPr/>
      <dgm:t>
        <a:bodyPr/>
        <a:lstStyle/>
        <a:p>
          <a:r>
            <a:rPr lang="pt-BR" b="0" i="0" dirty="0">
              <a:solidFill>
                <a:schemeClr val="accent6">
                  <a:lumMod val="75000"/>
                </a:schemeClr>
              </a:solidFill>
            </a:rPr>
            <a:t>III - de apresentação de propostas e lances, quando for o caso;</a:t>
          </a:r>
        </a:p>
      </dgm:t>
    </dgm:pt>
    <dgm:pt modelId="{92096F59-735A-43DC-A0FC-0912FA782F9E}" type="parTrans" cxnId="{C3B22AC3-44B6-47CE-A05C-3CC53A34EEFB}">
      <dgm:prSet/>
      <dgm:spPr/>
      <dgm:t>
        <a:bodyPr/>
        <a:lstStyle/>
        <a:p>
          <a:endParaRPr lang="pt-BR"/>
        </a:p>
      </dgm:t>
    </dgm:pt>
    <dgm:pt modelId="{59C9BFD1-1CD2-4803-9656-03076C26C6E3}" type="sibTrans" cxnId="{C3B22AC3-44B6-47CE-A05C-3CC53A34EEFB}">
      <dgm:prSet/>
      <dgm:spPr/>
      <dgm:t>
        <a:bodyPr/>
        <a:lstStyle/>
        <a:p>
          <a:endParaRPr lang="pt-BR"/>
        </a:p>
      </dgm:t>
    </dgm:pt>
    <dgm:pt modelId="{6A5BB2BF-4804-46A0-A7AC-115133DC0892}">
      <dgm:prSet/>
      <dgm:spPr/>
      <dgm:t>
        <a:bodyPr/>
        <a:lstStyle/>
        <a:p>
          <a:r>
            <a:rPr lang="pt-BR" b="0" i="0" dirty="0">
              <a:solidFill>
                <a:schemeClr val="accent6">
                  <a:lumMod val="75000"/>
                </a:schemeClr>
              </a:solidFill>
            </a:rPr>
            <a:t>IV - de julgamento;</a:t>
          </a:r>
        </a:p>
      </dgm:t>
    </dgm:pt>
    <dgm:pt modelId="{4212729B-546F-4123-91B1-C8E29366A1FA}" type="parTrans" cxnId="{EF2F4E5D-9717-4C79-8BD7-7DF35123F682}">
      <dgm:prSet/>
      <dgm:spPr/>
      <dgm:t>
        <a:bodyPr/>
        <a:lstStyle/>
        <a:p>
          <a:endParaRPr lang="pt-BR"/>
        </a:p>
      </dgm:t>
    </dgm:pt>
    <dgm:pt modelId="{7EFEC309-6AEB-4D8C-9355-AC31AD38BA31}" type="sibTrans" cxnId="{EF2F4E5D-9717-4C79-8BD7-7DF35123F682}">
      <dgm:prSet/>
      <dgm:spPr/>
      <dgm:t>
        <a:bodyPr/>
        <a:lstStyle/>
        <a:p>
          <a:endParaRPr lang="pt-BR"/>
        </a:p>
      </dgm:t>
    </dgm:pt>
    <dgm:pt modelId="{36B5349F-6E00-4759-8771-D720BCE26502}">
      <dgm:prSet/>
      <dgm:spPr/>
      <dgm:t>
        <a:bodyPr/>
        <a:lstStyle/>
        <a:p>
          <a:r>
            <a:rPr lang="pt-BR" b="0" i="0" dirty="0">
              <a:solidFill>
                <a:schemeClr val="accent6">
                  <a:lumMod val="75000"/>
                </a:schemeClr>
              </a:solidFill>
            </a:rPr>
            <a:t>V - de habilitação;</a:t>
          </a:r>
        </a:p>
      </dgm:t>
    </dgm:pt>
    <dgm:pt modelId="{09D4736F-F836-4C12-B650-28A32DA435A2}" type="parTrans" cxnId="{FA99C2A8-0219-4853-8232-EC1680D9BA96}">
      <dgm:prSet/>
      <dgm:spPr/>
      <dgm:t>
        <a:bodyPr/>
        <a:lstStyle/>
        <a:p>
          <a:endParaRPr lang="pt-BR"/>
        </a:p>
      </dgm:t>
    </dgm:pt>
    <dgm:pt modelId="{6EC56317-A617-4846-BBC6-047620FEE314}" type="sibTrans" cxnId="{FA99C2A8-0219-4853-8232-EC1680D9BA96}">
      <dgm:prSet/>
      <dgm:spPr/>
      <dgm:t>
        <a:bodyPr/>
        <a:lstStyle/>
        <a:p>
          <a:endParaRPr lang="pt-BR"/>
        </a:p>
      </dgm:t>
    </dgm:pt>
    <dgm:pt modelId="{D52C7676-D27B-479A-9022-EEF42B78A4AF}">
      <dgm:prSet/>
      <dgm:spPr/>
      <dgm:t>
        <a:bodyPr/>
        <a:lstStyle/>
        <a:p>
          <a:r>
            <a:rPr lang="pt-BR" b="0" i="0" dirty="0">
              <a:solidFill>
                <a:schemeClr val="accent6">
                  <a:lumMod val="75000"/>
                </a:schemeClr>
              </a:solidFill>
            </a:rPr>
            <a:t>VI - recursal;</a:t>
          </a:r>
        </a:p>
      </dgm:t>
    </dgm:pt>
    <dgm:pt modelId="{D979D244-0707-46C5-B5E9-54772F9AAB28}" type="parTrans" cxnId="{12456751-AAEA-417F-807C-4C215130BDD7}">
      <dgm:prSet/>
      <dgm:spPr/>
      <dgm:t>
        <a:bodyPr/>
        <a:lstStyle/>
        <a:p>
          <a:endParaRPr lang="pt-BR"/>
        </a:p>
      </dgm:t>
    </dgm:pt>
    <dgm:pt modelId="{D0C87E6A-D359-4779-B9F0-08526BD1C262}" type="sibTrans" cxnId="{12456751-AAEA-417F-807C-4C215130BDD7}">
      <dgm:prSet/>
      <dgm:spPr/>
      <dgm:t>
        <a:bodyPr/>
        <a:lstStyle/>
        <a:p>
          <a:endParaRPr lang="pt-BR"/>
        </a:p>
      </dgm:t>
    </dgm:pt>
    <dgm:pt modelId="{57644F51-FA26-46D5-953E-2187313F6740}">
      <dgm:prSet/>
      <dgm:spPr/>
      <dgm:t>
        <a:bodyPr/>
        <a:lstStyle/>
        <a:p>
          <a:r>
            <a:rPr lang="pt-BR" b="0" i="0" dirty="0">
              <a:solidFill>
                <a:schemeClr val="accent6">
                  <a:lumMod val="75000"/>
                </a:schemeClr>
              </a:solidFill>
            </a:rPr>
            <a:t>VII - de homologação.</a:t>
          </a:r>
        </a:p>
      </dgm:t>
    </dgm:pt>
    <dgm:pt modelId="{9F13DE05-1177-4CFF-9C3C-573CD6D862EA}" type="parTrans" cxnId="{3C3C1332-7292-4CC1-8A14-6057454C853C}">
      <dgm:prSet/>
      <dgm:spPr/>
      <dgm:t>
        <a:bodyPr/>
        <a:lstStyle/>
        <a:p>
          <a:endParaRPr lang="pt-BR"/>
        </a:p>
      </dgm:t>
    </dgm:pt>
    <dgm:pt modelId="{E2C62089-543A-4EF2-88A4-8DFE7351A42A}" type="sibTrans" cxnId="{3C3C1332-7292-4CC1-8A14-6057454C853C}">
      <dgm:prSet/>
      <dgm:spPr/>
      <dgm:t>
        <a:bodyPr/>
        <a:lstStyle/>
        <a:p>
          <a:endParaRPr lang="pt-BR"/>
        </a:p>
      </dgm:t>
    </dgm:pt>
    <dgm:pt modelId="{04DE8ABA-E6DB-484D-B5E4-6CC3A0DC0813}" type="pres">
      <dgm:prSet presAssocID="{7BDB6BE5-6B77-4E04-AB75-873C6DE82DA1}" presName="Name0" presStyleCnt="0">
        <dgm:presLayoutVars>
          <dgm:dir/>
          <dgm:resizeHandles val="exact"/>
        </dgm:presLayoutVars>
      </dgm:prSet>
      <dgm:spPr/>
      <dgm:t>
        <a:bodyPr/>
        <a:lstStyle/>
        <a:p>
          <a:endParaRPr lang="pt-BR"/>
        </a:p>
      </dgm:t>
    </dgm:pt>
    <dgm:pt modelId="{5C1C5B94-AF5A-4D73-894D-2D95BFD5AE53}" type="pres">
      <dgm:prSet presAssocID="{7BDB6BE5-6B77-4E04-AB75-873C6DE82DA1}" presName="arrow" presStyleLbl="bgShp" presStyleIdx="0" presStyleCnt="1" custLinFactNeighborX="1145" custLinFactNeighborY="-3078"/>
      <dgm:spPr/>
    </dgm:pt>
    <dgm:pt modelId="{91018EE1-7F19-4831-9388-F90A478189D0}" type="pres">
      <dgm:prSet presAssocID="{7BDB6BE5-6B77-4E04-AB75-873C6DE82DA1}" presName="points" presStyleCnt="0"/>
      <dgm:spPr/>
    </dgm:pt>
    <dgm:pt modelId="{15988C2E-D62B-4820-9E16-4D7D9DEA109F}" type="pres">
      <dgm:prSet presAssocID="{A34C7178-0A17-4259-AB92-DCF9D97E51F3}" presName="compositeA" presStyleCnt="0"/>
      <dgm:spPr/>
    </dgm:pt>
    <dgm:pt modelId="{1403F697-BAC5-4DB0-85EB-38F5DBFAB551}" type="pres">
      <dgm:prSet presAssocID="{A34C7178-0A17-4259-AB92-DCF9D97E51F3}" presName="textA" presStyleLbl="revTx" presStyleIdx="0" presStyleCnt="7">
        <dgm:presLayoutVars>
          <dgm:bulletEnabled val="1"/>
        </dgm:presLayoutVars>
      </dgm:prSet>
      <dgm:spPr/>
      <dgm:t>
        <a:bodyPr/>
        <a:lstStyle/>
        <a:p>
          <a:endParaRPr lang="pt-BR"/>
        </a:p>
      </dgm:t>
    </dgm:pt>
    <dgm:pt modelId="{D757506D-C780-479B-8546-1DA4F35AD83B}" type="pres">
      <dgm:prSet presAssocID="{A34C7178-0A17-4259-AB92-DCF9D97E51F3}" presName="circleA" presStyleLbl="node1" presStyleIdx="0" presStyleCnt="7"/>
      <dgm:spPr/>
    </dgm:pt>
    <dgm:pt modelId="{65B29F0C-3E42-4C75-8E00-863E8A8BF27C}" type="pres">
      <dgm:prSet presAssocID="{A34C7178-0A17-4259-AB92-DCF9D97E51F3}" presName="spaceA" presStyleCnt="0"/>
      <dgm:spPr/>
    </dgm:pt>
    <dgm:pt modelId="{DEF2C89D-7E03-429C-A901-22246656F625}" type="pres">
      <dgm:prSet presAssocID="{D742B0AA-C3B2-4110-B539-2F063AC13E23}" presName="space" presStyleCnt="0"/>
      <dgm:spPr/>
    </dgm:pt>
    <dgm:pt modelId="{22F67C29-D100-4270-ADB9-9DA836AA60ED}" type="pres">
      <dgm:prSet presAssocID="{1FA64384-5283-475D-A0F4-16A3D1942D87}" presName="compositeB" presStyleCnt="0"/>
      <dgm:spPr/>
    </dgm:pt>
    <dgm:pt modelId="{9843EA11-F77F-439D-8E04-A2FE5AEAC7A2}" type="pres">
      <dgm:prSet presAssocID="{1FA64384-5283-475D-A0F4-16A3D1942D87}" presName="textB" presStyleLbl="revTx" presStyleIdx="1" presStyleCnt="7">
        <dgm:presLayoutVars>
          <dgm:bulletEnabled val="1"/>
        </dgm:presLayoutVars>
      </dgm:prSet>
      <dgm:spPr/>
      <dgm:t>
        <a:bodyPr/>
        <a:lstStyle/>
        <a:p>
          <a:endParaRPr lang="pt-BR"/>
        </a:p>
      </dgm:t>
    </dgm:pt>
    <dgm:pt modelId="{7C5A60F9-1026-4132-9592-A1FF459428CA}" type="pres">
      <dgm:prSet presAssocID="{1FA64384-5283-475D-A0F4-16A3D1942D87}" presName="circleB" presStyleLbl="node1" presStyleIdx="1" presStyleCnt="7"/>
      <dgm:spPr/>
    </dgm:pt>
    <dgm:pt modelId="{13F2FD26-D30D-4DD0-A871-DE5671FC70BA}" type="pres">
      <dgm:prSet presAssocID="{1FA64384-5283-475D-A0F4-16A3D1942D87}" presName="spaceB" presStyleCnt="0"/>
      <dgm:spPr/>
    </dgm:pt>
    <dgm:pt modelId="{C02D8042-0BB4-4CB8-B6E3-C12E22B6406F}" type="pres">
      <dgm:prSet presAssocID="{E8CD3735-CDB6-457E-9CCF-E96C23933FB8}" presName="space" presStyleCnt="0"/>
      <dgm:spPr/>
    </dgm:pt>
    <dgm:pt modelId="{200197BB-D89F-479B-A840-039BEBA40E0E}" type="pres">
      <dgm:prSet presAssocID="{F2EDB90D-6FE2-4DA7-9CB4-C60E2D9F5094}" presName="compositeA" presStyleCnt="0"/>
      <dgm:spPr/>
    </dgm:pt>
    <dgm:pt modelId="{A4AB0911-00E3-4DE6-B6B4-1A02640CEDF7}" type="pres">
      <dgm:prSet presAssocID="{F2EDB90D-6FE2-4DA7-9CB4-C60E2D9F5094}" presName="textA" presStyleLbl="revTx" presStyleIdx="2" presStyleCnt="7">
        <dgm:presLayoutVars>
          <dgm:bulletEnabled val="1"/>
        </dgm:presLayoutVars>
      </dgm:prSet>
      <dgm:spPr/>
      <dgm:t>
        <a:bodyPr/>
        <a:lstStyle/>
        <a:p>
          <a:endParaRPr lang="pt-BR"/>
        </a:p>
      </dgm:t>
    </dgm:pt>
    <dgm:pt modelId="{6A0DDFD7-D73D-404C-8C9D-1E19EF4D7B47}" type="pres">
      <dgm:prSet presAssocID="{F2EDB90D-6FE2-4DA7-9CB4-C60E2D9F5094}" presName="circleA" presStyleLbl="node1" presStyleIdx="2" presStyleCnt="7"/>
      <dgm:spPr/>
    </dgm:pt>
    <dgm:pt modelId="{5D23785E-3762-4FC4-A760-E083B212EBC5}" type="pres">
      <dgm:prSet presAssocID="{F2EDB90D-6FE2-4DA7-9CB4-C60E2D9F5094}" presName="spaceA" presStyleCnt="0"/>
      <dgm:spPr/>
    </dgm:pt>
    <dgm:pt modelId="{FCD7BA88-8B44-44B6-B605-4CA005811F12}" type="pres">
      <dgm:prSet presAssocID="{59C9BFD1-1CD2-4803-9656-03076C26C6E3}" presName="space" presStyleCnt="0"/>
      <dgm:spPr/>
    </dgm:pt>
    <dgm:pt modelId="{160615EE-42AA-4702-B7B3-C24906C731C0}" type="pres">
      <dgm:prSet presAssocID="{6A5BB2BF-4804-46A0-A7AC-115133DC0892}" presName="compositeB" presStyleCnt="0"/>
      <dgm:spPr/>
    </dgm:pt>
    <dgm:pt modelId="{F485E67D-206C-4FFF-8896-9923183D35A4}" type="pres">
      <dgm:prSet presAssocID="{6A5BB2BF-4804-46A0-A7AC-115133DC0892}" presName="textB" presStyleLbl="revTx" presStyleIdx="3" presStyleCnt="7">
        <dgm:presLayoutVars>
          <dgm:bulletEnabled val="1"/>
        </dgm:presLayoutVars>
      </dgm:prSet>
      <dgm:spPr/>
      <dgm:t>
        <a:bodyPr/>
        <a:lstStyle/>
        <a:p>
          <a:endParaRPr lang="pt-BR"/>
        </a:p>
      </dgm:t>
    </dgm:pt>
    <dgm:pt modelId="{B99AE7AC-7026-49D2-B024-6C3C6AEFCEFF}" type="pres">
      <dgm:prSet presAssocID="{6A5BB2BF-4804-46A0-A7AC-115133DC0892}" presName="circleB" presStyleLbl="node1" presStyleIdx="3" presStyleCnt="7"/>
      <dgm:spPr/>
    </dgm:pt>
    <dgm:pt modelId="{DC5D9243-395A-4678-809D-BB9CEF5243CE}" type="pres">
      <dgm:prSet presAssocID="{6A5BB2BF-4804-46A0-A7AC-115133DC0892}" presName="spaceB" presStyleCnt="0"/>
      <dgm:spPr/>
    </dgm:pt>
    <dgm:pt modelId="{0E73CADE-56F0-424C-A225-E4A0DE79E9FE}" type="pres">
      <dgm:prSet presAssocID="{7EFEC309-6AEB-4D8C-9355-AC31AD38BA31}" presName="space" presStyleCnt="0"/>
      <dgm:spPr/>
    </dgm:pt>
    <dgm:pt modelId="{1A29377A-54FF-43F3-8E87-AA40F1D0C62B}" type="pres">
      <dgm:prSet presAssocID="{36B5349F-6E00-4759-8771-D720BCE26502}" presName="compositeA" presStyleCnt="0"/>
      <dgm:spPr/>
    </dgm:pt>
    <dgm:pt modelId="{AF03AD76-4106-4525-9B5C-1BFC950F8D33}" type="pres">
      <dgm:prSet presAssocID="{36B5349F-6E00-4759-8771-D720BCE26502}" presName="textA" presStyleLbl="revTx" presStyleIdx="4" presStyleCnt="7">
        <dgm:presLayoutVars>
          <dgm:bulletEnabled val="1"/>
        </dgm:presLayoutVars>
      </dgm:prSet>
      <dgm:spPr/>
      <dgm:t>
        <a:bodyPr/>
        <a:lstStyle/>
        <a:p>
          <a:endParaRPr lang="pt-BR"/>
        </a:p>
      </dgm:t>
    </dgm:pt>
    <dgm:pt modelId="{8B7AFC00-D369-491D-915F-5ACE6494556B}" type="pres">
      <dgm:prSet presAssocID="{36B5349F-6E00-4759-8771-D720BCE26502}" presName="circleA" presStyleLbl="node1" presStyleIdx="4" presStyleCnt="7"/>
      <dgm:spPr/>
    </dgm:pt>
    <dgm:pt modelId="{F5EF146F-6C41-4D30-8039-3DCB28BD6289}" type="pres">
      <dgm:prSet presAssocID="{36B5349F-6E00-4759-8771-D720BCE26502}" presName="spaceA" presStyleCnt="0"/>
      <dgm:spPr/>
    </dgm:pt>
    <dgm:pt modelId="{8AB4C9DF-F9AF-4221-83B0-934D649EB676}" type="pres">
      <dgm:prSet presAssocID="{6EC56317-A617-4846-BBC6-047620FEE314}" presName="space" presStyleCnt="0"/>
      <dgm:spPr/>
    </dgm:pt>
    <dgm:pt modelId="{5F665438-40B2-42A7-9D65-EB6F72DF0506}" type="pres">
      <dgm:prSet presAssocID="{D52C7676-D27B-479A-9022-EEF42B78A4AF}" presName="compositeB" presStyleCnt="0"/>
      <dgm:spPr/>
    </dgm:pt>
    <dgm:pt modelId="{19ECCD1B-6DC4-421E-B02A-D9F7A9A216D8}" type="pres">
      <dgm:prSet presAssocID="{D52C7676-D27B-479A-9022-EEF42B78A4AF}" presName="textB" presStyleLbl="revTx" presStyleIdx="5" presStyleCnt="7">
        <dgm:presLayoutVars>
          <dgm:bulletEnabled val="1"/>
        </dgm:presLayoutVars>
      </dgm:prSet>
      <dgm:spPr/>
      <dgm:t>
        <a:bodyPr/>
        <a:lstStyle/>
        <a:p>
          <a:endParaRPr lang="pt-BR"/>
        </a:p>
      </dgm:t>
    </dgm:pt>
    <dgm:pt modelId="{81DAA507-871A-4838-AFE3-C5EBB5337EF0}" type="pres">
      <dgm:prSet presAssocID="{D52C7676-D27B-479A-9022-EEF42B78A4AF}" presName="circleB" presStyleLbl="node1" presStyleIdx="5" presStyleCnt="7"/>
      <dgm:spPr/>
    </dgm:pt>
    <dgm:pt modelId="{897EFD43-EC1C-4D5E-8CAF-3813548ECEE5}" type="pres">
      <dgm:prSet presAssocID="{D52C7676-D27B-479A-9022-EEF42B78A4AF}" presName="spaceB" presStyleCnt="0"/>
      <dgm:spPr/>
    </dgm:pt>
    <dgm:pt modelId="{DA99D958-5EFB-4F23-BEEF-D7CCB2A16179}" type="pres">
      <dgm:prSet presAssocID="{D0C87E6A-D359-4779-B9F0-08526BD1C262}" presName="space" presStyleCnt="0"/>
      <dgm:spPr/>
    </dgm:pt>
    <dgm:pt modelId="{30CB41F9-D73D-4752-8DBB-D27DDDEB891A}" type="pres">
      <dgm:prSet presAssocID="{57644F51-FA26-46D5-953E-2187313F6740}" presName="compositeA" presStyleCnt="0"/>
      <dgm:spPr/>
    </dgm:pt>
    <dgm:pt modelId="{5B7E4A5C-A3A7-4B2B-9ACB-C78D7D50765B}" type="pres">
      <dgm:prSet presAssocID="{57644F51-FA26-46D5-953E-2187313F6740}" presName="textA" presStyleLbl="revTx" presStyleIdx="6" presStyleCnt="7">
        <dgm:presLayoutVars>
          <dgm:bulletEnabled val="1"/>
        </dgm:presLayoutVars>
      </dgm:prSet>
      <dgm:spPr/>
      <dgm:t>
        <a:bodyPr/>
        <a:lstStyle/>
        <a:p>
          <a:endParaRPr lang="pt-BR"/>
        </a:p>
      </dgm:t>
    </dgm:pt>
    <dgm:pt modelId="{69266565-B8BA-46CE-80BE-B95F5E8E0F87}" type="pres">
      <dgm:prSet presAssocID="{57644F51-FA26-46D5-953E-2187313F6740}" presName="circleA" presStyleLbl="node1" presStyleIdx="6" presStyleCnt="7"/>
      <dgm:spPr/>
    </dgm:pt>
    <dgm:pt modelId="{3E32695E-30D4-4085-8218-9D5125E2A3FD}" type="pres">
      <dgm:prSet presAssocID="{57644F51-FA26-46D5-953E-2187313F6740}" presName="spaceA" presStyleCnt="0"/>
      <dgm:spPr/>
    </dgm:pt>
  </dgm:ptLst>
  <dgm:cxnLst>
    <dgm:cxn modelId="{C3B22AC3-44B6-47CE-A05C-3CC53A34EEFB}" srcId="{7BDB6BE5-6B77-4E04-AB75-873C6DE82DA1}" destId="{F2EDB90D-6FE2-4DA7-9CB4-C60E2D9F5094}" srcOrd="2" destOrd="0" parTransId="{92096F59-735A-43DC-A0FC-0912FA782F9E}" sibTransId="{59C9BFD1-1CD2-4803-9656-03076C26C6E3}"/>
    <dgm:cxn modelId="{12456751-AAEA-417F-807C-4C215130BDD7}" srcId="{7BDB6BE5-6B77-4E04-AB75-873C6DE82DA1}" destId="{D52C7676-D27B-479A-9022-EEF42B78A4AF}" srcOrd="5" destOrd="0" parTransId="{D979D244-0707-46C5-B5E9-54772F9AAB28}" sibTransId="{D0C87E6A-D359-4779-B9F0-08526BD1C262}"/>
    <dgm:cxn modelId="{C444EB3B-6705-43E6-A7D8-A7099CEFA932}" type="presOf" srcId="{7BDB6BE5-6B77-4E04-AB75-873C6DE82DA1}" destId="{04DE8ABA-E6DB-484D-B5E4-6CC3A0DC0813}" srcOrd="0" destOrd="0" presId="urn:microsoft.com/office/officeart/2005/8/layout/hProcess11"/>
    <dgm:cxn modelId="{EB5A5972-C899-47ED-A651-005F92BFEF19}" type="presOf" srcId="{6A5BB2BF-4804-46A0-A7AC-115133DC0892}" destId="{F485E67D-206C-4FFF-8896-9923183D35A4}" srcOrd="0" destOrd="0" presId="urn:microsoft.com/office/officeart/2005/8/layout/hProcess11"/>
    <dgm:cxn modelId="{782AD334-710B-474C-97D0-2BBDCA79DBB2}" type="presOf" srcId="{1FA64384-5283-475D-A0F4-16A3D1942D87}" destId="{9843EA11-F77F-439D-8E04-A2FE5AEAC7A2}" srcOrd="0" destOrd="0" presId="urn:microsoft.com/office/officeart/2005/8/layout/hProcess11"/>
    <dgm:cxn modelId="{78A4B60E-FCAF-4677-B8D7-8936D6DFB12F}" type="presOf" srcId="{36B5349F-6E00-4759-8771-D720BCE26502}" destId="{AF03AD76-4106-4525-9B5C-1BFC950F8D33}" srcOrd="0" destOrd="0" presId="urn:microsoft.com/office/officeart/2005/8/layout/hProcess11"/>
    <dgm:cxn modelId="{5CA85B4F-94C5-4FBD-AA22-5968E192F59F}" type="presOf" srcId="{D52C7676-D27B-479A-9022-EEF42B78A4AF}" destId="{19ECCD1B-6DC4-421E-B02A-D9F7A9A216D8}" srcOrd="0" destOrd="0" presId="urn:microsoft.com/office/officeart/2005/8/layout/hProcess11"/>
    <dgm:cxn modelId="{FDBAD27D-A7A5-4BCD-B617-411210935C16}" type="presOf" srcId="{A34C7178-0A17-4259-AB92-DCF9D97E51F3}" destId="{1403F697-BAC5-4DB0-85EB-38F5DBFAB551}" srcOrd="0" destOrd="0" presId="urn:microsoft.com/office/officeart/2005/8/layout/hProcess11"/>
    <dgm:cxn modelId="{FA99C2A8-0219-4853-8232-EC1680D9BA96}" srcId="{7BDB6BE5-6B77-4E04-AB75-873C6DE82DA1}" destId="{36B5349F-6E00-4759-8771-D720BCE26502}" srcOrd="4" destOrd="0" parTransId="{09D4736F-F836-4C12-B650-28A32DA435A2}" sibTransId="{6EC56317-A617-4846-BBC6-047620FEE314}"/>
    <dgm:cxn modelId="{0F15D405-E1AD-4378-842F-9FB6B331DEB9}" type="presOf" srcId="{F2EDB90D-6FE2-4DA7-9CB4-C60E2D9F5094}" destId="{A4AB0911-00E3-4DE6-B6B4-1A02640CEDF7}" srcOrd="0" destOrd="0" presId="urn:microsoft.com/office/officeart/2005/8/layout/hProcess11"/>
    <dgm:cxn modelId="{DCCB38F2-6200-4CD9-A152-1A33BC82E872}" srcId="{7BDB6BE5-6B77-4E04-AB75-873C6DE82DA1}" destId="{1FA64384-5283-475D-A0F4-16A3D1942D87}" srcOrd="1" destOrd="0" parTransId="{9677B566-8F7D-4686-87B8-AF089C50BDAC}" sibTransId="{E8CD3735-CDB6-457E-9CCF-E96C23933FB8}"/>
    <dgm:cxn modelId="{3C3C1332-7292-4CC1-8A14-6057454C853C}" srcId="{7BDB6BE5-6B77-4E04-AB75-873C6DE82DA1}" destId="{57644F51-FA26-46D5-953E-2187313F6740}" srcOrd="6" destOrd="0" parTransId="{9F13DE05-1177-4CFF-9C3C-573CD6D862EA}" sibTransId="{E2C62089-543A-4EF2-88A4-8DFE7351A42A}"/>
    <dgm:cxn modelId="{EF2F4E5D-9717-4C79-8BD7-7DF35123F682}" srcId="{7BDB6BE5-6B77-4E04-AB75-873C6DE82DA1}" destId="{6A5BB2BF-4804-46A0-A7AC-115133DC0892}" srcOrd="3" destOrd="0" parTransId="{4212729B-546F-4123-91B1-C8E29366A1FA}" sibTransId="{7EFEC309-6AEB-4D8C-9355-AC31AD38BA31}"/>
    <dgm:cxn modelId="{04662ACC-C689-4B70-9903-AEFF2238BA36}" type="presOf" srcId="{57644F51-FA26-46D5-953E-2187313F6740}" destId="{5B7E4A5C-A3A7-4B2B-9ACB-C78D7D50765B}" srcOrd="0" destOrd="0" presId="urn:microsoft.com/office/officeart/2005/8/layout/hProcess11"/>
    <dgm:cxn modelId="{E2BB7334-5C92-434C-99E3-2D5DDB44AC86}" srcId="{7BDB6BE5-6B77-4E04-AB75-873C6DE82DA1}" destId="{A34C7178-0A17-4259-AB92-DCF9D97E51F3}" srcOrd="0" destOrd="0" parTransId="{30F6D1B5-1AF3-4323-95C2-21D36C880AF2}" sibTransId="{D742B0AA-C3B2-4110-B539-2F063AC13E23}"/>
    <dgm:cxn modelId="{6BC68A96-7E7B-4934-ADE7-E0096AF0B52E}" type="presParOf" srcId="{04DE8ABA-E6DB-484D-B5E4-6CC3A0DC0813}" destId="{5C1C5B94-AF5A-4D73-894D-2D95BFD5AE53}" srcOrd="0" destOrd="0" presId="urn:microsoft.com/office/officeart/2005/8/layout/hProcess11"/>
    <dgm:cxn modelId="{14C4E790-6E41-4EFC-8C0F-6B2F8AEA9FF1}" type="presParOf" srcId="{04DE8ABA-E6DB-484D-B5E4-6CC3A0DC0813}" destId="{91018EE1-7F19-4831-9388-F90A478189D0}" srcOrd="1" destOrd="0" presId="urn:microsoft.com/office/officeart/2005/8/layout/hProcess11"/>
    <dgm:cxn modelId="{41796F52-8988-4594-B615-B014D30A044C}" type="presParOf" srcId="{91018EE1-7F19-4831-9388-F90A478189D0}" destId="{15988C2E-D62B-4820-9E16-4D7D9DEA109F}" srcOrd="0" destOrd="0" presId="urn:microsoft.com/office/officeart/2005/8/layout/hProcess11"/>
    <dgm:cxn modelId="{E430658C-DDC2-47E3-A522-BE33750ED091}" type="presParOf" srcId="{15988C2E-D62B-4820-9E16-4D7D9DEA109F}" destId="{1403F697-BAC5-4DB0-85EB-38F5DBFAB551}" srcOrd="0" destOrd="0" presId="urn:microsoft.com/office/officeart/2005/8/layout/hProcess11"/>
    <dgm:cxn modelId="{4F37F597-9B2A-41FD-8FBF-F41F5A6BB067}" type="presParOf" srcId="{15988C2E-D62B-4820-9E16-4D7D9DEA109F}" destId="{D757506D-C780-479B-8546-1DA4F35AD83B}" srcOrd="1" destOrd="0" presId="urn:microsoft.com/office/officeart/2005/8/layout/hProcess11"/>
    <dgm:cxn modelId="{02F14A5A-A3DC-449E-9634-4B4B03A2327E}" type="presParOf" srcId="{15988C2E-D62B-4820-9E16-4D7D9DEA109F}" destId="{65B29F0C-3E42-4C75-8E00-863E8A8BF27C}" srcOrd="2" destOrd="0" presId="urn:microsoft.com/office/officeart/2005/8/layout/hProcess11"/>
    <dgm:cxn modelId="{CE55E8A0-6DC5-4CCB-94E0-436152FD770D}" type="presParOf" srcId="{91018EE1-7F19-4831-9388-F90A478189D0}" destId="{DEF2C89D-7E03-429C-A901-22246656F625}" srcOrd="1" destOrd="0" presId="urn:microsoft.com/office/officeart/2005/8/layout/hProcess11"/>
    <dgm:cxn modelId="{D72E34B7-0BB0-4E93-8D57-A8D70D004769}" type="presParOf" srcId="{91018EE1-7F19-4831-9388-F90A478189D0}" destId="{22F67C29-D100-4270-ADB9-9DA836AA60ED}" srcOrd="2" destOrd="0" presId="urn:microsoft.com/office/officeart/2005/8/layout/hProcess11"/>
    <dgm:cxn modelId="{8E9363F0-FAAC-4A00-B740-F06B6AA19DFB}" type="presParOf" srcId="{22F67C29-D100-4270-ADB9-9DA836AA60ED}" destId="{9843EA11-F77F-439D-8E04-A2FE5AEAC7A2}" srcOrd="0" destOrd="0" presId="urn:microsoft.com/office/officeart/2005/8/layout/hProcess11"/>
    <dgm:cxn modelId="{D63389E9-9E15-4B49-BACF-9714C0C752C4}" type="presParOf" srcId="{22F67C29-D100-4270-ADB9-9DA836AA60ED}" destId="{7C5A60F9-1026-4132-9592-A1FF459428CA}" srcOrd="1" destOrd="0" presId="urn:microsoft.com/office/officeart/2005/8/layout/hProcess11"/>
    <dgm:cxn modelId="{9D4348C4-B195-41D4-B678-C1EDD6A51D82}" type="presParOf" srcId="{22F67C29-D100-4270-ADB9-9DA836AA60ED}" destId="{13F2FD26-D30D-4DD0-A871-DE5671FC70BA}" srcOrd="2" destOrd="0" presId="urn:microsoft.com/office/officeart/2005/8/layout/hProcess11"/>
    <dgm:cxn modelId="{29E85B26-9550-4A5C-AF68-54EAA32C89C1}" type="presParOf" srcId="{91018EE1-7F19-4831-9388-F90A478189D0}" destId="{C02D8042-0BB4-4CB8-B6E3-C12E22B6406F}" srcOrd="3" destOrd="0" presId="urn:microsoft.com/office/officeart/2005/8/layout/hProcess11"/>
    <dgm:cxn modelId="{AA1FD6CE-7DFE-4804-9A99-0D777AC71E2D}" type="presParOf" srcId="{91018EE1-7F19-4831-9388-F90A478189D0}" destId="{200197BB-D89F-479B-A840-039BEBA40E0E}" srcOrd="4" destOrd="0" presId="urn:microsoft.com/office/officeart/2005/8/layout/hProcess11"/>
    <dgm:cxn modelId="{DDFB01E6-2594-4250-A6C7-F61E7FA017EB}" type="presParOf" srcId="{200197BB-D89F-479B-A840-039BEBA40E0E}" destId="{A4AB0911-00E3-4DE6-B6B4-1A02640CEDF7}" srcOrd="0" destOrd="0" presId="urn:microsoft.com/office/officeart/2005/8/layout/hProcess11"/>
    <dgm:cxn modelId="{1EAC3FAE-727E-48E4-ADB7-95677AC318D7}" type="presParOf" srcId="{200197BB-D89F-479B-A840-039BEBA40E0E}" destId="{6A0DDFD7-D73D-404C-8C9D-1E19EF4D7B47}" srcOrd="1" destOrd="0" presId="urn:microsoft.com/office/officeart/2005/8/layout/hProcess11"/>
    <dgm:cxn modelId="{7219E0FC-614E-4BC4-BEB0-9E35299A6631}" type="presParOf" srcId="{200197BB-D89F-479B-A840-039BEBA40E0E}" destId="{5D23785E-3762-4FC4-A760-E083B212EBC5}" srcOrd="2" destOrd="0" presId="urn:microsoft.com/office/officeart/2005/8/layout/hProcess11"/>
    <dgm:cxn modelId="{9DCF9162-2F3C-4DEE-B37B-C6DBE0F36477}" type="presParOf" srcId="{91018EE1-7F19-4831-9388-F90A478189D0}" destId="{FCD7BA88-8B44-44B6-B605-4CA005811F12}" srcOrd="5" destOrd="0" presId="urn:microsoft.com/office/officeart/2005/8/layout/hProcess11"/>
    <dgm:cxn modelId="{68DE7953-CA69-4F29-9458-40C77F4F543C}" type="presParOf" srcId="{91018EE1-7F19-4831-9388-F90A478189D0}" destId="{160615EE-42AA-4702-B7B3-C24906C731C0}" srcOrd="6" destOrd="0" presId="urn:microsoft.com/office/officeart/2005/8/layout/hProcess11"/>
    <dgm:cxn modelId="{9E453C45-5DC9-4EAB-AEA6-9F2FA9AEA535}" type="presParOf" srcId="{160615EE-42AA-4702-B7B3-C24906C731C0}" destId="{F485E67D-206C-4FFF-8896-9923183D35A4}" srcOrd="0" destOrd="0" presId="urn:microsoft.com/office/officeart/2005/8/layout/hProcess11"/>
    <dgm:cxn modelId="{D3A7596C-473B-4BC6-8DCF-89C71D4E5E11}" type="presParOf" srcId="{160615EE-42AA-4702-B7B3-C24906C731C0}" destId="{B99AE7AC-7026-49D2-B024-6C3C6AEFCEFF}" srcOrd="1" destOrd="0" presId="urn:microsoft.com/office/officeart/2005/8/layout/hProcess11"/>
    <dgm:cxn modelId="{399C145B-547C-48ED-9FDB-A99C7C44118D}" type="presParOf" srcId="{160615EE-42AA-4702-B7B3-C24906C731C0}" destId="{DC5D9243-395A-4678-809D-BB9CEF5243CE}" srcOrd="2" destOrd="0" presId="urn:microsoft.com/office/officeart/2005/8/layout/hProcess11"/>
    <dgm:cxn modelId="{633249F3-47A6-4947-AB43-59A1A2782BF9}" type="presParOf" srcId="{91018EE1-7F19-4831-9388-F90A478189D0}" destId="{0E73CADE-56F0-424C-A225-E4A0DE79E9FE}" srcOrd="7" destOrd="0" presId="urn:microsoft.com/office/officeart/2005/8/layout/hProcess11"/>
    <dgm:cxn modelId="{846B0B93-BF6B-4E78-93D6-765FB3D38132}" type="presParOf" srcId="{91018EE1-7F19-4831-9388-F90A478189D0}" destId="{1A29377A-54FF-43F3-8E87-AA40F1D0C62B}" srcOrd="8" destOrd="0" presId="urn:microsoft.com/office/officeart/2005/8/layout/hProcess11"/>
    <dgm:cxn modelId="{F354149B-5255-4FAA-943E-52669CEE1914}" type="presParOf" srcId="{1A29377A-54FF-43F3-8E87-AA40F1D0C62B}" destId="{AF03AD76-4106-4525-9B5C-1BFC950F8D33}" srcOrd="0" destOrd="0" presId="urn:microsoft.com/office/officeart/2005/8/layout/hProcess11"/>
    <dgm:cxn modelId="{C64D19B4-F250-4BB7-B57A-29C93782D717}" type="presParOf" srcId="{1A29377A-54FF-43F3-8E87-AA40F1D0C62B}" destId="{8B7AFC00-D369-491D-915F-5ACE6494556B}" srcOrd="1" destOrd="0" presId="urn:microsoft.com/office/officeart/2005/8/layout/hProcess11"/>
    <dgm:cxn modelId="{70198476-5A35-470F-BA31-5AA992477C8F}" type="presParOf" srcId="{1A29377A-54FF-43F3-8E87-AA40F1D0C62B}" destId="{F5EF146F-6C41-4D30-8039-3DCB28BD6289}" srcOrd="2" destOrd="0" presId="urn:microsoft.com/office/officeart/2005/8/layout/hProcess11"/>
    <dgm:cxn modelId="{3569B86F-F268-4E4E-951C-0A8CEA1BBF18}" type="presParOf" srcId="{91018EE1-7F19-4831-9388-F90A478189D0}" destId="{8AB4C9DF-F9AF-4221-83B0-934D649EB676}" srcOrd="9" destOrd="0" presId="urn:microsoft.com/office/officeart/2005/8/layout/hProcess11"/>
    <dgm:cxn modelId="{A9A51597-9F39-4968-BC00-EA518B6F069E}" type="presParOf" srcId="{91018EE1-7F19-4831-9388-F90A478189D0}" destId="{5F665438-40B2-42A7-9D65-EB6F72DF0506}" srcOrd="10" destOrd="0" presId="urn:microsoft.com/office/officeart/2005/8/layout/hProcess11"/>
    <dgm:cxn modelId="{946029C2-C5ED-4583-BD0E-98D317050B74}" type="presParOf" srcId="{5F665438-40B2-42A7-9D65-EB6F72DF0506}" destId="{19ECCD1B-6DC4-421E-B02A-D9F7A9A216D8}" srcOrd="0" destOrd="0" presId="urn:microsoft.com/office/officeart/2005/8/layout/hProcess11"/>
    <dgm:cxn modelId="{0F370FF6-575C-4937-8F2B-DFE03A9676DC}" type="presParOf" srcId="{5F665438-40B2-42A7-9D65-EB6F72DF0506}" destId="{81DAA507-871A-4838-AFE3-C5EBB5337EF0}" srcOrd="1" destOrd="0" presId="urn:microsoft.com/office/officeart/2005/8/layout/hProcess11"/>
    <dgm:cxn modelId="{92061EC0-DF61-400B-9F9D-FA96777CB977}" type="presParOf" srcId="{5F665438-40B2-42A7-9D65-EB6F72DF0506}" destId="{897EFD43-EC1C-4D5E-8CAF-3813548ECEE5}" srcOrd="2" destOrd="0" presId="urn:microsoft.com/office/officeart/2005/8/layout/hProcess11"/>
    <dgm:cxn modelId="{BFD3EF99-ABE0-4281-9B35-4A48773E0659}" type="presParOf" srcId="{91018EE1-7F19-4831-9388-F90A478189D0}" destId="{DA99D958-5EFB-4F23-BEEF-D7CCB2A16179}" srcOrd="11" destOrd="0" presId="urn:microsoft.com/office/officeart/2005/8/layout/hProcess11"/>
    <dgm:cxn modelId="{F81602FE-7E12-4970-8F0A-FB2459F9587E}" type="presParOf" srcId="{91018EE1-7F19-4831-9388-F90A478189D0}" destId="{30CB41F9-D73D-4752-8DBB-D27DDDEB891A}" srcOrd="12" destOrd="0" presId="urn:microsoft.com/office/officeart/2005/8/layout/hProcess11"/>
    <dgm:cxn modelId="{A224D786-AFE3-4A4A-B6E0-CBC7198534B5}" type="presParOf" srcId="{30CB41F9-D73D-4752-8DBB-D27DDDEB891A}" destId="{5B7E4A5C-A3A7-4B2B-9ACB-C78D7D50765B}" srcOrd="0" destOrd="0" presId="urn:microsoft.com/office/officeart/2005/8/layout/hProcess11"/>
    <dgm:cxn modelId="{5399BB80-E6F2-4F0E-A8BB-8613D9895CC6}" type="presParOf" srcId="{30CB41F9-D73D-4752-8DBB-D27DDDEB891A}" destId="{69266565-B8BA-46CE-80BE-B95F5E8E0F87}" srcOrd="1" destOrd="0" presId="urn:microsoft.com/office/officeart/2005/8/layout/hProcess11"/>
    <dgm:cxn modelId="{595C6173-34F9-4CB0-86A1-6887C791C823}" type="presParOf" srcId="{30CB41F9-D73D-4752-8DBB-D27DDDEB891A}" destId="{3E32695E-30D4-4085-8218-9D5125E2A3F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34630-DE99-4335-A765-60EB52F391F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7A6A3127-44FE-46E9-9C21-0E1A8A2A6BE3}">
      <dgm:prSet phldrT="[Texto]"/>
      <dgm:spPr/>
      <dgm:t>
        <a:bodyPr/>
        <a:lstStyle/>
        <a:p>
          <a:r>
            <a:rPr lang="pt-BR" dirty="0"/>
            <a:t>I - Política de gestão de estoques</a:t>
          </a:r>
        </a:p>
      </dgm:t>
    </dgm:pt>
    <dgm:pt modelId="{D3FA1594-64D6-47C6-AD85-5F0F37DC94F1}" type="parTrans" cxnId="{BC167261-4B2E-42DF-ACC3-E9E0123391A8}">
      <dgm:prSet/>
      <dgm:spPr/>
      <dgm:t>
        <a:bodyPr/>
        <a:lstStyle/>
        <a:p>
          <a:endParaRPr lang="pt-BR"/>
        </a:p>
      </dgm:t>
    </dgm:pt>
    <dgm:pt modelId="{576D1DC5-758E-4CE4-815D-5234A933BABC}" type="sibTrans" cxnId="{BC167261-4B2E-42DF-ACC3-E9E0123391A8}">
      <dgm:prSet/>
      <dgm:spPr/>
      <dgm:t>
        <a:bodyPr/>
        <a:lstStyle/>
        <a:p>
          <a:endParaRPr lang="pt-BR"/>
        </a:p>
      </dgm:t>
    </dgm:pt>
    <dgm:pt modelId="{942CD23C-20A4-4D1C-9C5A-9A05B4C8209B}">
      <dgm:prSet phldrT="[Texto]"/>
      <dgm:spPr/>
      <dgm:t>
        <a:bodyPr/>
        <a:lstStyle/>
        <a:p>
          <a:r>
            <a:rPr lang="pt-BR" dirty="0"/>
            <a:t>II - Plano de Contratações Anual</a:t>
          </a:r>
        </a:p>
      </dgm:t>
    </dgm:pt>
    <dgm:pt modelId="{22931577-F727-494E-9040-AD00284EE4AC}" type="parTrans" cxnId="{6F736392-3B73-4BCB-9EEC-1C1586FD4839}">
      <dgm:prSet/>
      <dgm:spPr/>
      <dgm:t>
        <a:bodyPr/>
        <a:lstStyle/>
        <a:p>
          <a:endParaRPr lang="pt-BR"/>
        </a:p>
      </dgm:t>
    </dgm:pt>
    <dgm:pt modelId="{44AEF77C-694F-4142-84EA-D7615BCDF998}" type="sibTrans" cxnId="{6F736392-3B73-4BCB-9EEC-1C1586FD4839}">
      <dgm:prSet/>
      <dgm:spPr/>
      <dgm:t>
        <a:bodyPr/>
        <a:lstStyle/>
        <a:p>
          <a:endParaRPr lang="pt-BR"/>
        </a:p>
      </dgm:t>
    </dgm:pt>
    <dgm:pt modelId="{0A06D851-56CF-4AF4-8228-123E312B64EB}">
      <dgm:prSet phldrT="[Texto]"/>
      <dgm:spPr/>
      <dgm:t>
        <a:bodyPr/>
        <a:lstStyle/>
        <a:p>
          <a:r>
            <a:rPr lang="pt-BR" dirty="0"/>
            <a:t>III - Política de contratações públicas centralizadas </a:t>
          </a:r>
        </a:p>
      </dgm:t>
    </dgm:pt>
    <dgm:pt modelId="{9974737A-0F12-42BD-A29F-9E54085ED85C}" type="parTrans" cxnId="{59F8676C-C1CB-42CD-A25E-7F7CE69E3FD8}">
      <dgm:prSet/>
      <dgm:spPr/>
      <dgm:t>
        <a:bodyPr/>
        <a:lstStyle/>
        <a:p>
          <a:endParaRPr lang="pt-BR"/>
        </a:p>
      </dgm:t>
    </dgm:pt>
    <dgm:pt modelId="{133A288E-D282-43C3-B251-A3FBED399095}" type="sibTrans" cxnId="{59F8676C-C1CB-42CD-A25E-7F7CE69E3FD8}">
      <dgm:prSet/>
      <dgm:spPr/>
      <dgm:t>
        <a:bodyPr/>
        <a:lstStyle/>
        <a:p>
          <a:endParaRPr lang="pt-BR"/>
        </a:p>
      </dgm:t>
    </dgm:pt>
    <dgm:pt modelId="{A3E3AF28-2A69-4BE6-B389-B7A7601EF0DA}">
      <dgm:prSet phldrT="[Texto]"/>
      <dgm:spPr/>
      <dgm:t>
        <a:bodyPr/>
        <a:lstStyle/>
        <a:p>
          <a:r>
            <a:rPr lang="pt-BR" dirty="0"/>
            <a:t>IV - Gestão por competências </a:t>
          </a:r>
        </a:p>
      </dgm:t>
    </dgm:pt>
    <dgm:pt modelId="{EF596548-CAC2-4019-8005-9F0F96ADDEDC}" type="parTrans" cxnId="{61E8799A-93D6-4936-9973-F097B3BC0892}">
      <dgm:prSet/>
      <dgm:spPr/>
      <dgm:t>
        <a:bodyPr/>
        <a:lstStyle/>
        <a:p>
          <a:endParaRPr lang="pt-BR"/>
        </a:p>
      </dgm:t>
    </dgm:pt>
    <dgm:pt modelId="{19086366-122C-4236-A99F-78384F1C6E1B}" type="sibTrans" cxnId="{61E8799A-93D6-4936-9973-F097B3BC0892}">
      <dgm:prSet/>
      <dgm:spPr/>
      <dgm:t>
        <a:bodyPr/>
        <a:lstStyle/>
        <a:p>
          <a:endParaRPr lang="pt-BR"/>
        </a:p>
      </dgm:t>
    </dgm:pt>
    <dgm:pt modelId="{21E5322A-30B4-438B-898E-D83E701347CB}">
      <dgm:prSet phldrT="[Texto]"/>
      <dgm:spPr/>
      <dgm:t>
        <a:bodyPr/>
        <a:lstStyle/>
        <a:p>
          <a:r>
            <a:rPr lang="pt-BR" dirty="0"/>
            <a:t>V - Política de interação com o mercado</a:t>
          </a:r>
        </a:p>
      </dgm:t>
    </dgm:pt>
    <dgm:pt modelId="{EACD015A-7F0E-43C7-9605-39B975C49DDD}" type="parTrans" cxnId="{9F0F748B-47A6-4651-9953-917AEFD52898}">
      <dgm:prSet/>
      <dgm:spPr/>
      <dgm:t>
        <a:bodyPr/>
        <a:lstStyle/>
        <a:p>
          <a:endParaRPr lang="pt-BR"/>
        </a:p>
      </dgm:t>
    </dgm:pt>
    <dgm:pt modelId="{A47F5422-532B-4439-BAAE-C43497E84A5B}" type="sibTrans" cxnId="{9F0F748B-47A6-4651-9953-917AEFD52898}">
      <dgm:prSet/>
      <dgm:spPr/>
      <dgm:t>
        <a:bodyPr/>
        <a:lstStyle/>
        <a:p>
          <a:endParaRPr lang="pt-BR"/>
        </a:p>
      </dgm:t>
    </dgm:pt>
    <dgm:pt modelId="{7C68005F-CF28-4CBE-B40D-51D58A09EFC6}">
      <dgm:prSet/>
      <dgm:spPr/>
      <dgm:t>
        <a:bodyPr/>
        <a:lstStyle/>
        <a:p>
          <a:r>
            <a:rPr lang="pt-BR" dirty="0"/>
            <a:t>VI - Gestão de riscos</a:t>
          </a:r>
        </a:p>
      </dgm:t>
    </dgm:pt>
    <dgm:pt modelId="{B4F0946A-B562-4932-B266-8893A98D94F7}" type="parTrans" cxnId="{2CE47F4D-4D67-4293-B374-A1EA738F7E17}">
      <dgm:prSet/>
      <dgm:spPr/>
      <dgm:t>
        <a:bodyPr/>
        <a:lstStyle/>
        <a:p>
          <a:endParaRPr lang="pt-BR"/>
        </a:p>
      </dgm:t>
    </dgm:pt>
    <dgm:pt modelId="{517C6B96-CCB8-4D2D-9CA4-8E83D925CCB4}" type="sibTrans" cxnId="{2CE47F4D-4D67-4293-B374-A1EA738F7E17}">
      <dgm:prSet/>
      <dgm:spPr/>
      <dgm:t>
        <a:bodyPr/>
        <a:lstStyle/>
        <a:p>
          <a:endParaRPr lang="pt-BR"/>
        </a:p>
      </dgm:t>
    </dgm:pt>
    <dgm:pt modelId="{5781E0E4-D456-4F3B-807D-A0A87BC7F308}">
      <dgm:prSet/>
      <dgm:spPr/>
      <dgm:t>
        <a:bodyPr/>
        <a:lstStyle/>
        <a:p>
          <a:r>
            <a:rPr lang="pt-BR" dirty="0"/>
            <a:t>VII - Controle preventivo </a:t>
          </a:r>
        </a:p>
      </dgm:t>
    </dgm:pt>
    <dgm:pt modelId="{2DC336BF-BF97-4DE2-9557-F4E1F8C0FD08}" type="parTrans" cxnId="{B0E12A20-A693-473F-B30A-8E44FF768FAE}">
      <dgm:prSet/>
      <dgm:spPr/>
      <dgm:t>
        <a:bodyPr/>
        <a:lstStyle/>
        <a:p>
          <a:endParaRPr lang="pt-BR"/>
        </a:p>
      </dgm:t>
    </dgm:pt>
    <dgm:pt modelId="{D18C6A96-C89E-48DD-BF1D-C6058D6ECAE6}" type="sibTrans" cxnId="{B0E12A20-A693-473F-B30A-8E44FF768FAE}">
      <dgm:prSet/>
      <dgm:spPr/>
      <dgm:t>
        <a:bodyPr/>
        <a:lstStyle/>
        <a:p>
          <a:endParaRPr lang="pt-BR"/>
        </a:p>
      </dgm:t>
    </dgm:pt>
    <dgm:pt modelId="{8E4AE312-A499-49BB-A53C-7CF8781E92CF}">
      <dgm:prSet/>
      <dgm:spPr/>
      <dgm:t>
        <a:bodyPr/>
        <a:lstStyle/>
        <a:p>
          <a:r>
            <a:rPr lang="pt-BR" dirty="0"/>
            <a:t>VIII - Diretrizes para a gestão dos contratos</a:t>
          </a:r>
        </a:p>
      </dgm:t>
    </dgm:pt>
    <dgm:pt modelId="{ED646993-9F2D-4DAC-8457-F0080A31AB5D}" type="parTrans" cxnId="{A36DC9E5-14EA-42D4-86FE-28E13BE4D303}">
      <dgm:prSet/>
      <dgm:spPr/>
      <dgm:t>
        <a:bodyPr/>
        <a:lstStyle/>
        <a:p>
          <a:endParaRPr lang="pt-BR"/>
        </a:p>
      </dgm:t>
    </dgm:pt>
    <dgm:pt modelId="{B112ED5A-2FEB-4058-B056-6CFE21CB85A9}" type="sibTrans" cxnId="{A36DC9E5-14EA-42D4-86FE-28E13BE4D303}">
      <dgm:prSet/>
      <dgm:spPr/>
      <dgm:t>
        <a:bodyPr/>
        <a:lstStyle/>
        <a:p>
          <a:endParaRPr lang="pt-BR"/>
        </a:p>
      </dgm:t>
    </dgm:pt>
    <dgm:pt modelId="{5CF3609C-5A91-44B0-B833-2A9372FDA4A2}">
      <dgm:prSet/>
      <dgm:spPr/>
      <dgm:t>
        <a:bodyPr/>
        <a:lstStyle/>
        <a:p>
          <a:r>
            <a:rPr lang="pt-BR" dirty="0"/>
            <a:t>IX - Definição de estrutura da área de contratações públicas</a:t>
          </a:r>
        </a:p>
      </dgm:t>
    </dgm:pt>
    <dgm:pt modelId="{04248F4D-FED5-4337-B7CB-5ECBDD383BE8}" type="parTrans" cxnId="{3D953E89-496C-4AC6-AF66-3439E5A2BFD5}">
      <dgm:prSet/>
      <dgm:spPr/>
      <dgm:t>
        <a:bodyPr/>
        <a:lstStyle/>
        <a:p>
          <a:endParaRPr lang="pt-BR"/>
        </a:p>
      </dgm:t>
    </dgm:pt>
    <dgm:pt modelId="{AEE719E1-43BD-4964-932A-F11DC52AD209}" type="sibTrans" cxnId="{3D953E89-496C-4AC6-AF66-3439E5A2BFD5}">
      <dgm:prSet/>
      <dgm:spPr/>
      <dgm:t>
        <a:bodyPr/>
        <a:lstStyle/>
        <a:p>
          <a:endParaRPr lang="pt-BR"/>
        </a:p>
      </dgm:t>
    </dgm:pt>
    <dgm:pt modelId="{628B866A-B65A-41B9-BB9C-1166B395380C}" type="pres">
      <dgm:prSet presAssocID="{79934630-DE99-4335-A765-60EB52F391F6}" presName="diagram" presStyleCnt="0">
        <dgm:presLayoutVars>
          <dgm:dir/>
          <dgm:resizeHandles val="exact"/>
        </dgm:presLayoutVars>
      </dgm:prSet>
      <dgm:spPr/>
      <dgm:t>
        <a:bodyPr/>
        <a:lstStyle/>
        <a:p>
          <a:endParaRPr lang="pt-BR"/>
        </a:p>
      </dgm:t>
    </dgm:pt>
    <dgm:pt modelId="{6D5FD3D6-2FF8-4DF0-ABFD-C16D79F0D596}" type="pres">
      <dgm:prSet presAssocID="{7A6A3127-44FE-46E9-9C21-0E1A8A2A6BE3}" presName="node" presStyleLbl="node1" presStyleIdx="0" presStyleCnt="9" custLinFactNeighborY="464">
        <dgm:presLayoutVars>
          <dgm:bulletEnabled val="1"/>
        </dgm:presLayoutVars>
      </dgm:prSet>
      <dgm:spPr/>
      <dgm:t>
        <a:bodyPr/>
        <a:lstStyle/>
        <a:p>
          <a:endParaRPr lang="pt-BR"/>
        </a:p>
      </dgm:t>
    </dgm:pt>
    <dgm:pt modelId="{0793082D-E65F-4488-9DF1-A9B58D65961F}" type="pres">
      <dgm:prSet presAssocID="{576D1DC5-758E-4CE4-815D-5234A933BABC}" presName="sibTrans" presStyleCnt="0"/>
      <dgm:spPr/>
    </dgm:pt>
    <dgm:pt modelId="{5FCD32AA-0EF0-494C-9BBF-F7777BFF0535}" type="pres">
      <dgm:prSet presAssocID="{942CD23C-20A4-4D1C-9C5A-9A05B4C8209B}" presName="node" presStyleLbl="node1" presStyleIdx="1" presStyleCnt="9">
        <dgm:presLayoutVars>
          <dgm:bulletEnabled val="1"/>
        </dgm:presLayoutVars>
      </dgm:prSet>
      <dgm:spPr/>
      <dgm:t>
        <a:bodyPr/>
        <a:lstStyle/>
        <a:p>
          <a:endParaRPr lang="pt-BR"/>
        </a:p>
      </dgm:t>
    </dgm:pt>
    <dgm:pt modelId="{515B0EAA-7160-4525-A41D-86FEE0FCB0D0}" type="pres">
      <dgm:prSet presAssocID="{44AEF77C-694F-4142-84EA-D7615BCDF998}" presName="sibTrans" presStyleCnt="0"/>
      <dgm:spPr/>
    </dgm:pt>
    <dgm:pt modelId="{A4738DF8-97FF-4377-8CC4-81F8EC8BCDC4}" type="pres">
      <dgm:prSet presAssocID="{0A06D851-56CF-4AF4-8228-123E312B64EB}" presName="node" presStyleLbl="node1" presStyleIdx="2" presStyleCnt="9">
        <dgm:presLayoutVars>
          <dgm:bulletEnabled val="1"/>
        </dgm:presLayoutVars>
      </dgm:prSet>
      <dgm:spPr/>
      <dgm:t>
        <a:bodyPr/>
        <a:lstStyle/>
        <a:p>
          <a:endParaRPr lang="pt-BR"/>
        </a:p>
      </dgm:t>
    </dgm:pt>
    <dgm:pt modelId="{9993AF9F-2AD2-41CC-9F4D-B99BCD9D1430}" type="pres">
      <dgm:prSet presAssocID="{133A288E-D282-43C3-B251-A3FBED399095}" presName="sibTrans" presStyleCnt="0"/>
      <dgm:spPr/>
    </dgm:pt>
    <dgm:pt modelId="{E3621220-6ED6-4ECA-82D3-1DEC4BEB7454}" type="pres">
      <dgm:prSet presAssocID="{A3E3AF28-2A69-4BE6-B389-B7A7601EF0DA}" presName="node" presStyleLbl="node1" presStyleIdx="3" presStyleCnt="9">
        <dgm:presLayoutVars>
          <dgm:bulletEnabled val="1"/>
        </dgm:presLayoutVars>
      </dgm:prSet>
      <dgm:spPr/>
      <dgm:t>
        <a:bodyPr/>
        <a:lstStyle/>
        <a:p>
          <a:endParaRPr lang="pt-BR"/>
        </a:p>
      </dgm:t>
    </dgm:pt>
    <dgm:pt modelId="{B4828F9A-6717-46FE-884C-CA852981AB21}" type="pres">
      <dgm:prSet presAssocID="{19086366-122C-4236-A99F-78384F1C6E1B}" presName="sibTrans" presStyleCnt="0"/>
      <dgm:spPr/>
    </dgm:pt>
    <dgm:pt modelId="{CF0E3025-4E57-4EB5-953C-46BB581557F2}" type="pres">
      <dgm:prSet presAssocID="{21E5322A-30B4-438B-898E-D83E701347CB}" presName="node" presStyleLbl="node1" presStyleIdx="4" presStyleCnt="9">
        <dgm:presLayoutVars>
          <dgm:bulletEnabled val="1"/>
        </dgm:presLayoutVars>
      </dgm:prSet>
      <dgm:spPr/>
      <dgm:t>
        <a:bodyPr/>
        <a:lstStyle/>
        <a:p>
          <a:endParaRPr lang="pt-BR"/>
        </a:p>
      </dgm:t>
    </dgm:pt>
    <dgm:pt modelId="{2B4A2CD8-5005-4C07-AAFC-A6F892C6C8BF}" type="pres">
      <dgm:prSet presAssocID="{A47F5422-532B-4439-BAAE-C43497E84A5B}" presName="sibTrans" presStyleCnt="0"/>
      <dgm:spPr/>
    </dgm:pt>
    <dgm:pt modelId="{975D62C9-45CB-47A8-B09F-9E8CCDBA74BC}" type="pres">
      <dgm:prSet presAssocID="{7C68005F-CF28-4CBE-B40D-51D58A09EFC6}" presName="node" presStyleLbl="node1" presStyleIdx="5" presStyleCnt="9">
        <dgm:presLayoutVars>
          <dgm:bulletEnabled val="1"/>
        </dgm:presLayoutVars>
      </dgm:prSet>
      <dgm:spPr/>
      <dgm:t>
        <a:bodyPr/>
        <a:lstStyle/>
        <a:p>
          <a:endParaRPr lang="pt-BR"/>
        </a:p>
      </dgm:t>
    </dgm:pt>
    <dgm:pt modelId="{C17C04A4-22BA-4A2F-877E-21AB0E393AE8}" type="pres">
      <dgm:prSet presAssocID="{517C6B96-CCB8-4D2D-9CA4-8E83D925CCB4}" presName="sibTrans" presStyleCnt="0"/>
      <dgm:spPr/>
    </dgm:pt>
    <dgm:pt modelId="{A2924B8F-57A5-4952-964D-60ADF947E6F2}" type="pres">
      <dgm:prSet presAssocID="{5781E0E4-D456-4F3B-807D-A0A87BC7F308}" presName="node" presStyleLbl="node1" presStyleIdx="6" presStyleCnt="9">
        <dgm:presLayoutVars>
          <dgm:bulletEnabled val="1"/>
        </dgm:presLayoutVars>
      </dgm:prSet>
      <dgm:spPr/>
      <dgm:t>
        <a:bodyPr/>
        <a:lstStyle/>
        <a:p>
          <a:endParaRPr lang="pt-BR"/>
        </a:p>
      </dgm:t>
    </dgm:pt>
    <dgm:pt modelId="{5C395BC1-6ADB-4B0C-9C87-ABE768A7E972}" type="pres">
      <dgm:prSet presAssocID="{D18C6A96-C89E-48DD-BF1D-C6058D6ECAE6}" presName="sibTrans" presStyleCnt="0"/>
      <dgm:spPr/>
    </dgm:pt>
    <dgm:pt modelId="{65A40A75-0469-48AE-8B06-56F6089AC5E5}" type="pres">
      <dgm:prSet presAssocID="{8E4AE312-A499-49BB-A53C-7CF8781E92CF}" presName="node" presStyleLbl="node1" presStyleIdx="7" presStyleCnt="9">
        <dgm:presLayoutVars>
          <dgm:bulletEnabled val="1"/>
        </dgm:presLayoutVars>
      </dgm:prSet>
      <dgm:spPr/>
      <dgm:t>
        <a:bodyPr/>
        <a:lstStyle/>
        <a:p>
          <a:endParaRPr lang="pt-BR"/>
        </a:p>
      </dgm:t>
    </dgm:pt>
    <dgm:pt modelId="{3934B9DB-A3FF-4DB9-AACC-191CAFB71B57}" type="pres">
      <dgm:prSet presAssocID="{B112ED5A-2FEB-4058-B056-6CFE21CB85A9}" presName="sibTrans" presStyleCnt="0"/>
      <dgm:spPr/>
    </dgm:pt>
    <dgm:pt modelId="{B83DB452-7C5F-4436-AD8A-56E9E27832BB}" type="pres">
      <dgm:prSet presAssocID="{5CF3609C-5A91-44B0-B833-2A9372FDA4A2}" presName="node" presStyleLbl="node1" presStyleIdx="8" presStyleCnt="9">
        <dgm:presLayoutVars>
          <dgm:bulletEnabled val="1"/>
        </dgm:presLayoutVars>
      </dgm:prSet>
      <dgm:spPr/>
      <dgm:t>
        <a:bodyPr/>
        <a:lstStyle/>
        <a:p>
          <a:endParaRPr lang="pt-BR"/>
        </a:p>
      </dgm:t>
    </dgm:pt>
  </dgm:ptLst>
  <dgm:cxnLst>
    <dgm:cxn modelId="{BC167261-4B2E-42DF-ACC3-E9E0123391A8}" srcId="{79934630-DE99-4335-A765-60EB52F391F6}" destId="{7A6A3127-44FE-46E9-9C21-0E1A8A2A6BE3}" srcOrd="0" destOrd="0" parTransId="{D3FA1594-64D6-47C6-AD85-5F0F37DC94F1}" sibTransId="{576D1DC5-758E-4CE4-815D-5234A933BABC}"/>
    <dgm:cxn modelId="{45CD786B-19F8-42A6-87BD-B22097DAA127}" type="presOf" srcId="{5781E0E4-D456-4F3B-807D-A0A87BC7F308}" destId="{A2924B8F-57A5-4952-964D-60ADF947E6F2}" srcOrd="0" destOrd="0" presId="urn:microsoft.com/office/officeart/2005/8/layout/default"/>
    <dgm:cxn modelId="{1CCD456E-A26C-4433-BE6B-7F97A0E99D9D}" type="presOf" srcId="{942CD23C-20A4-4D1C-9C5A-9A05B4C8209B}" destId="{5FCD32AA-0EF0-494C-9BBF-F7777BFF0535}" srcOrd="0" destOrd="0" presId="urn:microsoft.com/office/officeart/2005/8/layout/default"/>
    <dgm:cxn modelId="{59F8676C-C1CB-42CD-A25E-7F7CE69E3FD8}" srcId="{79934630-DE99-4335-A765-60EB52F391F6}" destId="{0A06D851-56CF-4AF4-8228-123E312B64EB}" srcOrd="2" destOrd="0" parTransId="{9974737A-0F12-42BD-A29F-9E54085ED85C}" sibTransId="{133A288E-D282-43C3-B251-A3FBED399095}"/>
    <dgm:cxn modelId="{14C45D30-887D-4F91-9756-C8E06EF71228}" type="presOf" srcId="{5CF3609C-5A91-44B0-B833-2A9372FDA4A2}" destId="{B83DB452-7C5F-4436-AD8A-56E9E27832BB}" srcOrd="0" destOrd="0" presId="urn:microsoft.com/office/officeart/2005/8/layout/default"/>
    <dgm:cxn modelId="{D5F7E59C-6664-43FF-8A8A-41A6C277FD19}" type="presOf" srcId="{21E5322A-30B4-438B-898E-D83E701347CB}" destId="{CF0E3025-4E57-4EB5-953C-46BB581557F2}" srcOrd="0" destOrd="0" presId="urn:microsoft.com/office/officeart/2005/8/layout/default"/>
    <dgm:cxn modelId="{6DE1AF28-15DA-4D25-B0EC-CAAD5614951A}" type="presOf" srcId="{8E4AE312-A499-49BB-A53C-7CF8781E92CF}" destId="{65A40A75-0469-48AE-8B06-56F6089AC5E5}" srcOrd="0" destOrd="0" presId="urn:microsoft.com/office/officeart/2005/8/layout/default"/>
    <dgm:cxn modelId="{61E8799A-93D6-4936-9973-F097B3BC0892}" srcId="{79934630-DE99-4335-A765-60EB52F391F6}" destId="{A3E3AF28-2A69-4BE6-B389-B7A7601EF0DA}" srcOrd="3" destOrd="0" parTransId="{EF596548-CAC2-4019-8005-9F0F96ADDEDC}" sibTransId="{19086366-122C-4236-A99F-78384F1C6E1B}"/>
    <dgm:cxn modelId="{18493095-F835-4C26-9B9C-5900C183A9E2}" type="presOf" srcId="{A3E3AF28-2A69-4BE6-B389-B7A7601EF0DA}" destId="{E3621220-6ED6-4ECA-82D3-1DEC4BEB7454}" srcOrd="0" destOrd="0" presId="urn:microsoft.com/office/officeart/2005/8/layout/default"/>
    <dgm:cxn modelId="{9F0F748B-47A6-4651-9953-917AEFD52898}" srcId="{79934630-DE99-4335-A765-60EB52F391F6}" destId="{21E5322A-30B4-438B-898E-D83E701347CB}" srcOrd="4" destOrd="0" parTransId="{EACD015A-7F0E-43C7-9605-39B975C49DDD}" sibTransId="{A47F5422-532B-4439-BAAE-C43497E84A5B}"/>
    <dgm:cxn modelId="{77F2596A-BAE1-4B8F-BEC4-A5C26B057705}" type="presOf" srcId="{7C68005F-CF28-4CBE-B40D-51D58A09EFC6}" destId="{975D62C9-45CB-47A8-B09F-9E8CCDBA74BC}" srcOrd="0" destOrd="0" presId="urn:microsoft.com/office/officeart/2005/8/layout/default"/>
    <dgm:cxn modelId="{D629B607-4E4F-4DE2-95BD-CE4446A5AAED}" type="presOf" srcId="{0A06D851-56CF-4AF4-8228-123E312B64EB}" destId="{A4738DF8-97FF-4377-8CC4-81F8EC8BCDC4}" srcOrd="0" destOrd="0" presId="urn:microsoft.com/office/officeart/2005/8/layout/default"/>
    <dgm:cxn modelId="{AD67AD69-7864-4ECA-A684-8C1082310600}" type="presOf" srcId="{7A6A3127-44FE-46E9-9C21-0E1A8A2A6BE3}" destId="{6D5FD3D6-2FF8-4DF0-ABFD-C16D79F0D596}" srcOrd="0" destOrd="0" presId="urn:microsoft.com/office/officeart/2005/8/layout/default"/>
    <dgm:cxn modelId="{A36DC9E5-14EA-42D4-86FE-28E13BE4D303}" srcId="{79934630-DE99-4335-A765-60EB52F391F6}" destId="{8E4AE312-A499-49BB-A53C-7CF8781E92CF}" srcOrd="7" destOrd="0" parTransId="{ED646993-9F2D-4DAC-8457-F0080A31AB5D}" sibTransId="{B112ED5A-2FEB-4058-B056-6CFE21CB85A9}"/>
    <dgm:cxn modelId="{0845A71C-0270-48E2-9877-654919D3D6D1}" type="presOf" srcId="{79934630-DE99-4335-A765-60EB52F391F6}" destId="{628B866A-B65A-41B9-BB9C-1166B395380C}" srcOrd="0" destOrd="0" presId="urn:microsoft.com/office/officeart/2005/8/layout/default"/>
    <dgm:cxn modelId="{3D953E89-496C-4AC6-AF66-3439E5A2BFD5}" srcId="{79934630-DE99-4335-A765-60EB52F391F6}" destId="{5CF3609C-5A91-44B0-B833-2A9372FDA4A2}" srcOrd="8" destOrd="0" parTransId="{04248F4D-FED5-4337-B7CB-5ECBDD383BE8}" sibTransId="{AEE719E1-43BD-4964-932A-F11DC52AD209}"/>
    <dgm:cxn modelId="{6F736392-3B73-4BCB-9EEC-1C1586FD4839}" srcId="{79934630-DE99-4335-A765-60EB52F391F6}" destId="{942CD23C-20A4-4D1C-9C5A-9A05B4C8209B}" srcOrd="1" destOrd="0" parTransId="{22931577-F727-494E-9040-AD00284EE4AC}" sibTransId="{44AEF77C-694F-4142-84EA-D7615BCDF998}"/>
    <dgm:cxn modelId="{2CE47F4D-4D67-4293-B374-A1EA738F7E17}" srcId="{79934630-DE99-4335-A765-60EB52F391F6}" destId="{7C68005F-CF28-4CBE-B40D-51D58A09EFC6}" srcOrd="5" destOrd="0" parTransId="{B4F0946A-B562-4932-B266-8893A98D94F7}" sibTransId="{517C6B96-CCB8-4D2D-9CA4-8E83D925CCB4}"/>
    <dgm:cxn modelId="{B0E12A20-A693-473F-B30A-8E44FF768FAE}" srcId="{79934630-DE99-4335-A765-60EB52F391F6}" destId="{5781E0E4-D456-4F3B-807D-A0A87BC7F308}" srcOrd="6" destOrd="0" parTransId="{2DC336BF-BF97-4DE2-9557-F4E1F8C0FD08}" sibTransId="{D18C6A96-C89E-48DD-BF1D-C6058D6ECAE6}"/>
    <dgm:cxn modelId="{3244694E-E40D-48BD-A16C-6095EAE839B3}" type="presParOf" srcId="{628B866A-B65A-41B9-BB9C-1166B395380C}" destId="{6D5FD3D6-2FF8-4DF0-ABFD-C16D79F0D596}" srcOrd="0" destOrd="0" presId="urn:microsoft.com/office/officeart/2005/8/layout/default"/>
    <dgm:cxn modelId="{63F6B4B7-5A15-46D5-8C56-DE1654D8EC0D}" type="presParOf" srcId="{628B866A-B65A-41B9-BB9C-1166B395380C}" destId="{0793082D-E65F-4488-9DF1-A9B58D65961F}" srcOrd="1" destOrd="0" presId="urn:microsoft.com/office/officeart/2005/8/layout/default"/>
    <dgm:cxn modelId="{EEAF15D0-F9AA-4DED-A52B-09C22E9AE228}" type="presParOf" srcId="{628B866A-B65A-41B9-BB9C-1166B395380C}" destId="{5FCD32AA-0EF0-494C-9BBF-F7777BFF0535}" srcOrd="2" destOrd="0" presId="urn:microsoft.com/office/officeart/2005/8/layout/default"/>
    <dgm:cxn modelId="{CAA647A9-0D18-4AB0-B0D7-239BDCBBAD81}" type="presParOf" srcId="{628B866A-B65A-41B9-BB9C-1166B395380C}" destId="{515B0EAA-7160-4525-A41D-86FEE0FCB0D0}" srcOrd="3" destOrd="0" presId="urn:microsoft.com/office/officeart/2005/8/layout/default"/>
    <dgm:cxn modelId="{461111A4-1FD1-4411-A6EA-9805EE47FE4A}" type="presParOf" srcId="{628B866A-B65A-41B9-BB9C-1166B395380C}" destId="{A4738DF8-97FF-4377-8CC4-81F8EC8BCDC4}" srcOrd="4" destOrd="0" presId="urn:microsoft.com/office/officeart/2005/8/layout/default"/>
    <dgm:cxn modelId="{89E9E483-13C7-45F8-A44B-D97B7F06DC26}" type="presParOf" srcId="{628B866A-B65A-41B9-BB9C-1166B395380C}" destId="{9993AF9F-2AD2-41CC-9F4D-B99BCD9D1430}" srcOrd="5" destOrd="0" presId="urn:microsoft.com/office/officeart/2005/8/layout/default"/>
    <dgm:cxn modelId="{045D8FCB-F027-4BF8-B22D-6BBA64D79B00}" type="presParOf" srcId="{628B866A-B65A-41B9-BB9C-1166B395380C}" destId="{E3621220-6ED6-4ECA-82D3-1DEC4BEB7454}" srcOrd="6" destOrd="0" presId="urn:microsoft.com/office/officeart/2005/8/layout/default"/>
    <dgm:cxn modelId="{018F028E-5370-41A5-A4AC-E3E98E190D44}" type="presParOf" srcId="{628B866A-B65A-41B9-BB9C-1166B395380C}" destId="{B4828F9A-6717-46FE-884C-CA852981AB21}" srcOrd="7" destOrd="0" presId="urn:microsoft.com/office/officeart/2005/8/layout/default"/>
    <dgm:cxn modelId="{AABEABF3-D887-4CDD-9CD7-ABE5B6373A26}" type="presParOf" srcId="{628B866A-B65A-41B9-BB9C-1166B395380C}" destId="{CF0E3025-4E57-4EB5-953C-46BB581557F2}" srcOrd="8" destOrd="0" presId="urn:microsoft.com/office/officeart/2005/8/layout/default"/>
    <dgm:cxn modelId="{F5C2C172-FEC9-4F95-A77D-A121E0300C18}" type="presParOf" srcId="{628B866A-B65A-41B9-BB9C-1166B395380C}" destId="{2B4A2CD8-5005-4C07-AAFC-A6F892C6C8BF}" srcOrd="9" destOrd="0" presId="urn:microsoft.com/office/officeart/2005/8/layout/default"/>
    <dgm:cxn modelId="{A3D904F3-8445-4B5D-8201-043757E96316}" type="presParOf" srcId="{628B866A-B65A-41B9-BB9C-1166B395380C}" destId="{975D62C9-45CB-47A8-B09F-9E8CCDBA74BC}" srcOrd="10" destOrd="0" presId="urn:microsoft.com/office/officeart/2005/8/layout/default"/>
    <dgm:cxn modelId="{D27AAFCA-30D8-4996-9DB9-542F6228764F}" type="presParOf" srcId="{628B866A-B65A-41B9-BB9C-1166B395380C}" destId="{C17C04A4-22BA-4A2F-877E-21AB0E393AE8}" srcOrd="11" destOrd="0" presId="urn:microsoft.com/office/officeart/2005/8/layout/default"/>
    <dgm:cxn modelId="{02D1D0DF-9EE6-42FE-A9A4-2DAFADC6B3BF}" type="presParOf" srcId="{628B866A-B65A-41B9-BB9C-1166B395380C}" destId="{A2924B8F-57A5-4952-964D-60ADF947E6F2}" srcOrd="12" destOrd="0" presId="urn:microsoft.com/office/officeart/2005/8/layout/default"/>
    <dgm:cxn modelId="{7565C5AA-487C-415E-B4D1-A3CCE74D290E}" type="presParOf" srcId="{628B866A-B65A-41B9-BB9C-1166B395380C}" destId="{5C395BC1-6ADB-4B0C-9C87-ABE768A7E972}" srcOrd="13" destOrd="0" presId="urn:microsoft.com/office/officeart/2005/8/layout/default"/>
    <dgm:cxn modelId="{280D3C8C-68DD-4671-9823-F5C202FBE177}" type="presParOf" srcId="{628B866A-B65A-41B9-BB9C-1166B395380C}" destId="{65A40A75-0469-48AE-8B06-56F6089AC5E5}" srcOrd="14" destOrd="0" presId="urn:microsoft.com/office/officeart/2005/8/layout/default"/>
    <dgm:cxn modelId="{2A30A9D7-CEE8-468C-96FB-426BA4A0068E}" type="presParOf" srcId="{628B866A-B65A-41B9-BB9C-1166B395380C}" destId="{3934B9DB-A3FF-4DB9-AACC-191CAFB71B57}" srcOrd="15" destOrd="0" presId="urn:microsoft.com/office/officeart/2005/8/layout/default"/>
    <dgm:cxn modelId="{54B78957-584F-4A4F-8CF2-1AE3EA262D95}" type="presParOf" srcId="{628B866A-B65A-41B9-BB9C-1166B395380C}" destId="{B83DB452-7C5F-4436-AD8A-56E9E27832B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D7F8C9-B429-43AB-8D16-0381F7E1FDA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t-BR"/>
        </a:p>
      </dgm:t>
    </dgm:pt>
    <dgm:pt modelId="{ED05834A-D1B2-416B-A100-63E12013D702}">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ETP</a:t>
          </a:r>
        </a:p>
      </dgm:t>
    </dgm:pt>
    <dgm:pt modelId="{A1658720-67EA-468D-95FC-C6A6848AA953}" type="parTrans" cxnId="{F0EB0087-EDC1-40B2-ACC0-B92C02C0A683}">
      <dgm:prSet/>
      <dgm:spPr/>
      <dgm:t>
        <a:bodyPr/>
        <a:lstStyle/>
        <a:p>
          <a:endParaRPr lang="pt-BR"/>
        </a:p>
      </dgm:t>
    </dgm:pt>
    <dgm:pt modelId="{05EE462D-94DF-4435-9267-FC357A9E1B80}" type="sibTrans" cxnId="{F0EB0087-EDC1-40B2-ACC0-B92C02C0A683}">
      <dgm:prSet/>
      <dgm:spPr/>
      <dgm:t>
        <a:bodyPr/>
        <a:lstStyle/>
        <a:p>
          <a:endParaRPr lang="pt-BR"/>
        </a:p>
      </dgm:t>
    </dgm:pt>
    <dgm:pt modelId="{93743504-FF36-4BAD-AFD9-2C265D3C2259}">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TR</a:t>
          </a:r>
        </a:p>
      </dgm:t>
    </dgm:pt>
    <dgm:pt modelId="{68574CE9-46D1-449E-84BF-FEDFDB992410}" type="parTrans" cxnId="{8D13F22E-5324-4845-948C-3CB0608B3EA9}">
      <dgm:prSet/>
      <dgm:spPr/>
      <dgm:t>
        <a:bodyPr/>
        <a:lstStyle/>
        <a:p>
          <a:endParaRPr lang="pt-BR"/>
        </a:p>
      </dgm:t>
    </dgm:pt>
    <dgm:pt modelId="{1B45DCAD-4475-4F1F-9393-CD714CC6651E}" type="sibTrans" cxnId="{8D13F22E-5324-4845-948C-3CB0608B3EA9}">
      <dgm:prSet/>
      <dgm:spPr/>
      <dgm:t>
        <a:bodyPr/>
        <a:lstStyle/>
        <a:p>
          <a:endParaRPr lang="pt-BR"/>
        </a:p>
      </dgm:t>
    </dgm:pt>
    <dgm:pt modelId="{072ABFBD-88B5-49E4-9000-4C887DB8C9C7}">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Pesquisa de preços</a:t>
          </a:r>
        </a:p>
      </dgm:t>
    </dgm:pt>
    <dgm:pt modelId="{CE903AF2-2E2A-494F-A645-6DA106F962DA}" type="parTrans" cxnId="{0DD918E5-4D63-414E-948D-F7F29269E1CB}">
      <dgm:prSet/>
      <dgm:spPr/>
      <dgm:t>
        <a:bodyPr/>
        <a:lstStyle/>
        <a:p>
          <a:endParaRPr lang="pt-BR"/>
        </a:p>
      </dgm:t>
    </dgm:pt>
    <dgm:pt modelId="{309F898E-F7BC-419F-BDBF-101BDF1F4958}" type="sibTrans" cxnId="{0DD918E5-4D63-414E-948D-F7F29269E1CB}">
      <dgm:prSet/>
      <dgm:spPr/>
      <dgm:t>
        <a:bodyPr/>
        <a:lstStyle/>
        <a:p>
          <a:endParaRPr lang="pt-BR"/>
        </a:p>
      </dgm:t>
    </dgm:pt>
    <dgm:pt modelId="{F258F610-34AE-4597-AAF3-3A734D0E23C3}">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Elaboração Minuta  do Edital</a:t>
          </a:r>
        </a:p>
      </dgm:t>
    </dgm:pt>
    <dgm:pt modelId="{44CCC5F5-DC88-41CB-A6F6-0BB992E75417}" type="parTrans" cxnId="{3892B7D9-605A-4B03-8BE4-3787872D56B2}">
      <dgm:prSet/>
      <dgm:spPr/>
      <dgm:t>
        <a:bodyPr/>
        <a:lstStyle/>
        <a:p>
          <a:endParaRPr lang="pt-BR"/>
        </a:p>
      </dgm:t>
    </dgm:pt>
    <dgm:pt modelId="{A5667EB9-7FC3-43C8-BFB3-FF0678F495CF}" type="sibTrans" cxnId="{3892B7D9-605A-4B03-8BE4-3787872D56B2}">
      <dgm:prSet/>
      <dgm:spPr/>
      <dgm:t>
        <a:bodyPr/>
        <a:lstStyle/>
        <a:p>
          <a:endParaRPr lang="pt-BR"/>
        </a:p>
      </dgm:t>
    </dgm:pt>
    <dgm:pt modelId="{D779E062-DB23-4395-BB6A-B2EAC9ACC3D2}">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Autorização</a:t>
          </a:r>
        </a:p>
      </dgm:t>
    </dgm:pt>
    <dgm:pt modelId="{E1994B37-6B13-4D2B-A116-C13C77C9516F}" type="parTrans" cxnId="{CFD62F97-BB4A-4368-887C-D5CB0160220F}">
      <dgm:prSet/>
      <dgm:spPr/>
      <dgm:t>
        <a:bodyPr/>
        <a:lstStyle/>
        <a:p>
          <a:endParaRPr lang="pt-BR"/>
        </a:p>
      </dgm:t>
    </dgm:pt>
    <dgm:pt modelId="{6DF8BCE5-944E-4751-B467-06E138515E4B}" type="sibTrans" cxnId="{CFD62F97-BB4A-4368-887C-D5CB0160220F}">
      <dgm:prSet/>
      <dgm:spPr/>
      <dgm:t>
        <a:bodyPr/>
        <a:lstStyle/>
        <a:p>
          <a:endParaRPr lang="pt-BR"/>
        </a:p>
      </dgm:t>
    </dgm:pt>
    <dgm:pt modelId="{EA096AFF-123E-4FF0-939B-26A714344E25}">
      <dgm:prSet phldrT="[Texto]" custT="1"/>
      <dgm:spPr>
        <a:solidFill>
          <a:schemeClr val="accent6">
            <a:lumMod val="75000"/>
          </a:schemeClr>
        </a:solidFill>
      </dgm:spPr>
      <dgm:t>
        <a:bodyPr/>
        <a:lstStyle/>
        <a:p>
          <a:r>
            <a:rPr lang="pt-BR" sz="1050" b="1" dirty="0">
              <a:solidFill>
                <a:schemeClr val="bg1"/>
              </a:solidFill>
              <a:latin typeface="Verdana" panose="020B0604030504040204" pitchFamily="34" charset="0"/>
              <a:ea typeface="Verdana" panose="020B0604030504040204" pitchFamily="34" charset="0"/>
              <a:cs typeface="Verdana" panose="020B0604030504040204" pitchFamily="34" charset="0"/>
            </a:rPr>
            <a:t>Motivação sobre o momento da divulgação do orçamento da Licitação</a:t>
          </a:r>
        </a:p>
      </dgm:t>
    </dgm:pt>
    <dgm:pt modelId="{217BFE7E-880B-4091-864D-C2DC54ABDC61}" type="parTrans" cxnId="{C65663AD-8FFF-41D5-B967-DA52C5B907F7}">
      <dgm:prSet/>
      <dgm:spPr/>
      <dgm:t>
        <a:bodyPr/>
        <a:lstStyle/>
        <a:p>
          <a:endParaRPr lang="pt-BR"/>
        </a:p>
      </dgm:t>
    </dgm:pt>
    <dgm:pt modelId="{02224E23-3F21-4EF7-9C63-B7CBF0763902}" type="sibTrans" cxnId="{C65663AD-8FFF-41D5-B967-DA52C5B907F7}">
      <dgm:prSet/>
      <dgm:spPr/>
      <dgm:t>
        <a:bodyPr/>
        <a:lstStyle/>
        <a:p>
          <a:endParaRPr lang="pt-BR"/>
        </a:p>
      </dgm:t>
    </dgm:pt>
    <dgm:pt modelId="{9D41FF75-926F-4959-8777-D2FE22AB1FCF}">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Análise UECI e PGE</a:t>
          </a:r>
        </a:p>
      </dgm:t>
    </dgm:pt>
    <dgm:pt modelId="{0C5CEE8F-5FBE-4B37-940E-898DE6890D51}" type="sibTrans" cxnId="{80405F05-7E98-4221-9BE9-7B37B9419EE9}">
      <dgm:prSet/>
      <dgm:spPr/>
      <dgm:t>
        <a:bodyPr/>
        <a:lstStyle/>
        <a:p>
          <a:endParaRPr lang="pt-BR"/>
        </a:p>
      </dgm:t>
    </dgm:pt>
    <dgm:pt modelId="{5ABE006E-8FBC-4203-9DE0-F5F3A5637AA0}" type="parTrans" cxnId="{80405F05-7E98-4221-9BE9-7B37B9419EE9}">
      <dgm:prSet/>
      <dgm:spPr/>
      <dgm:t>
        <a:bodyPr/>
        <a:lstStyle/>
        <a:p>
          <a:endParaRPr lang="pt-BR"/>
        </a:p>
      </dgm:t>
    </dgm:pt>
    <dgm:pt modelId="{731BB55B-0E31-4231-85A0-4DCC2B45D46E}">
      <dgm:prSet phldrT="[Texto]" custT="1"/>
      <dgm:spPr>
        <a:solidFill>
          <a:schemeClr val="accent6">
            <a:lumMod val="75000"/>
          </a:schemeClr>
        </a:solidFill>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PCA</a:t>
          </a:r>
        </a:p>
      </dgm:t>
    </dgm:pt>
    <dgm:pt modelId="{2CB55C3A-050E-4D42-B919-884F7822DCD7}" type="parTrans" cxnId="{256F34BE-CC65-48E3-BAF2-331176D6293A}">
      <dgm:prSet/>
      <dgm:spPr/>
      <dgm:t>
        <a:bodyPr/>
        <a:lstStyle/>
        <a:p>
          <a:endParaRPr lang="pt-BR"/>
        </a:p>
      </dgm:t>
    </dgm:pt>
    <dgm:pt modelId="{21DF3AE6-3E4F-4A54-8AD9-6B07E6F1A8D3}" type="sibTrans" cxnId="{256F34BE-CC65-48E3-BAF2-331176D6293A}">
      <dgm:prSet/>
      <dgm:spPr/>
      <dgm:t>
        <a:bodyPr/>
        <a:lstStyle/>
        <a:p>
          <a:endParaRPr lang="pt-BR"/>
        </a:p>
      </dgm:t>
    </dgm:pt>
    <dgm:pt modelId="{29D66FEC-AEBC-4CCF-90D2-43C7C920F406}" type="pres">
      <dgm:prSet presAssocID="{17D7F8C9-B429-43AB-8D16-0381F7E1FDA1}" presName="CompostProcess" presStyleCnt="0">
        <dgm:presLayoutVars>
          <dgm:dir/>
          <dgm:resizeHandles val="exact"/>
        </dgm:presLayoutVars>
      </dgm:prSet>
      <dgm:spPr/>
      <dgm:t>
        <a:bodyPr/>
        <a:lstStyle/>
        <a:p>
          <a:endParaRPr lang="pt-BR"/>
        </a:p>
      </dgm:t>
    </dgm:pt>
    <dgm:pt modelId="{E6447B6A-ADBD-40B1-BC8C-48C642462B84}" type="pres">
      <dgm:prSet presAssocID="{17D7F8C9-B429-43AB-8D16-0381F7E1FDA1}" presName="arrow" presStyleLbl="bgShp" presStyleIdx="0" presStyleCnt="1" custScaleX="117647"/>
      <dgm:spPr>
        <a:solidFill>
          <a:schemeClr val="accent6">
            <a:lumMod val="60000"/>
            <a:lumOff val="40000"/>
          </a:schemeClr>
        </a:solidFill>
      </dgm:spPr>
    </dgm:pt>
    <dgm:pt modelId="{5D7CE788-1782-4565-93D0-62E59865E55C}" type="pres">
      <dgm:prSet presAssocID="{17D7F8C9-B429-43AB-8D16-0381F7E1FDA1}" presName="linearProcess" presStyleCnt="0"/>
      <dgm:spPr/>
    </dgm:pt>
    <dgm:pt modelId="{5204BE84-E25A-4FB7-91C0-B017DADE215D}" type="pres">
      <dgm:prSet presAssocID="{731BB55B-0E31-4231-85A0-4DCC2B45D46E}" presName="textNode" presStyleLbl="node1" presStyleIdx="0" presStyleCnt="8" custScaleX="84771">
        <dgm:presLayoutVars>
          <dgm:bulletEnabled val="1"/>
        </dgm:presLayoutVars>
      </dgm:prSet>
      <dgm:spPr/>
      <dgm:t>
        <a:bodyPr/>
        <a:lstStyle/>
        <a:p>
          <a:endParaRPr lang="pt-BR"/>
        </a:p>
      </dgm:t>
    </dgm:pt>
    <dgm:pt modelId="{212B9D6B-FCB5-43EC-A277-AC2E99D25DEA}" type="pres">
      <dgm:prSet presAssocID="{21DF3AE6-3E4F-4A54-8AD9-6B07E6F1A8D3}" presName="sibTrans" presStyleCnt="0"/>
      <dgm:spPr/>
    </dgm:pt>
    <dgm:pt modelId="{C2E4B2F2-2C6B-41CD-9A44-E3C5091D9145}" type="pres">
      <dgm:prSet presAssocID="{ED05834A-D1B2-416B-A100-63E12013D702}" presName="textNode" presStyleLbl="node1" presStyleIdx="1" presStyleCnt="8" custScaleX="76117" custLinFactNeighborX="32198" custLinFactNeighborY="1190">
        <dgm:presLayoutVars>
          <dgm:bulletEnabled val="1"/>
        </dgm:presLayoutVars>
      </dgm:prSet>
      <dgm:spPr/>
      <dgm:t>
        <a:bodyPr/>
        <a:lstStyle/>
        <a:p>
          <a:endParaRPr lang="pt-BR"/>
        </a:p>
      </dgm:t>
    </dgm:pt>
    <dgm:pt modelId="{01116E4F-AE22-4EA4-B8A9-54567D270930}" type="pres">
      <dgm:prSet presAssocID="{05EE462D-94DF-4435-9267-FC357A9E1B80}" presName="sibTrans" presStyleCnt="0"/>
      <dgm:spPr/>
    </dgm:pt>
    <dgm:pt modelId="{2DCF4F99-C287-43F0-9489-B1988E7228D9}" type="pres">
      <dgm:prSet presAssocID="{93743504-FF36-4BAD-AFD9-2C265D3C2259}" presName="textNode" presStyleLbl="node1" presStyleIdx="2" presStyleCnt="8" custScaleX="75925" custLinFactNeighborX="-15687" custLinFactNeighborY="1190">
        <dgm:presLayoutVars>
          <dgm:bulletEnabled val="1"/>
        </dgm:presLayoutVars>
      </dgm:prSet>
      <dgm:spPr/>
      <dgm:t>
        <a:bodyPr/>
        <a:lstStyle/>
        <a:p>
          <a:endParaRPr lang="pt-BR"/>
        </a:p>
      </dgm:t>
    </dgm:pt>
    <dgm:pt modelId="{1D160C04-BB97-48D6-BF1A-3A826D7F08FB}" type="pres">
      <dgm:prSet presAssocID="{1B45DCAD-4475-4F1F-9393-CD714CC6651E}" presName="sibTrans" presStyleCnt="0"/>
      <dgm:spPr/>
    </dgm:pt>
    <dgm:pt modelId="{A9017A8E-8B24-4258-AAB4-5043378D1A48}" type="pres">
      <dgm:prSet presAssocID="{072ABFBD-88B5-49E4-9000-4C887DB8C9C7}" presName="textNode" presStyleLbl="node1" presStyleIdx="3" presStyleCnt="8" custScaleX="111623" custLinFactNeighborX="-45641" custLinFactNeighborY="1274">
        <dgm:presLayoutVars>
          <dgm:bulletEnabled val="1"/>
        </dgm:presLayoutVars>
      </dgm:prSet>
      <dgm:spPr/>
      <dgm:t>
        <a:bodyPr/>
        <a:lstStyle/>
        <a:p>
          <a:endParaRPr lang="pt-BR"/>
        </a:p>
      </dgm:t>
    </dgm:pt>
    <dgm:pt modelId="{DE64293B-8415-4547-8BD2-216318C50949}" type="pres">
      <dgm:prSet presAssocID="{309F898E-F7BC-419F-BDBF-101BDF1F4958}" presName="sibTrans" presStyleCnt="0"/>
      <dgm:spPr/>
    </dgm:pt>
    <dgm:pt modelId="{69CBC0F9-8BD1-42F3-800A-4C44645B893D}" type="pres">
      <dgm:prSet presAssocID="{EA096AFF-123E-4FF0-939B-26A714344E25}" presName="textNode" presStyleLbl="node1" presStyleIdx="4" presStyleCnt="8" custScaleX="122135" custLinFactNeighborX="-74615" custLinFactNeighborY="1190">
        <dgm:presLayoutVars>
          <dgm:bulletEnabled val="1"/>
        </dgm:presLayoutVars>
      </dgm:prSet>
      <dgm:spPr/>
      <dgm:t>
        <a:bodyPr/>
        <a:lstStyle/>
        <a:p>
          <a:endParaRPr lang="pt-BR"/>
        </a:p>
      </dgm:t>
    </dgm:pt>
    <dgm:pt modelId="{9917EFA6-7AE5-41E6-A3C5-003DE8FDAAA3}" type="pres">
      <dgm:prSet presAssocID="{02224E23-3F21-4EF7-9C63-B7CBF0763902}" presName="sibTrans" presStyleCnt="0"/>
      <dgm:spPr/>
    </dgm:pt>
    <dgm:pt modelId="{59AD1351-F0DD-4052-83B7-C93F8E0EA14A}" type="pres">
      <dgm:prSet presAssocID="{F258F610-34AE-4597-AAF3-3A734D0E23C3}" presName="textNode" presStyleLbl="node1" presStyleIdx="5" presStyleCnt="8" custScaleX="104937" custLinFactX="-294" custLinFactNeighborX="-100000" custLinFactNeighborY="1190">
        <dgm:presLayoutVars>
          <dgm:bulletEnabled val="1"/>
        </dgm:presLayoutVars>
      </dgm:prSet>
      <dgm:spPr/>
      <dgm:t>
        <a:bodyPr/>
        <a:lstStyle/>
        <a:p>
          <a:endParaRPr lang="pt-BR"/>
        </a:p>
      </dgm:t>
    </dgm:pt>
    <dgm:pt modelId="{435B0683-3D76-4391-8798-6A370F2B213F}" type="pres">
      <dgm:prSet presAssocID="{A5667EB9-7FC3-43C8-BFB3-FF0678F495CF}" presName="sibTrans" presStyleCnt="0"/>
      <dgm:spPr/>
    </dgm:pt>
    <dgm:pt modelId="{22CFA674-ADDE-4B92-8482-A447C4B2B900}" type="pres">
      <dgm:prSet presAssocID="{D779E062-DB23-4395-BB6A-B2EAC9ACC3D2}" presName="textNode" presStyleLbl="node1" presStyleIdx="6" presStyleCnt="8" custScaleX="109015" custLinFactNeighborX="-97543" custLinFactNeighborY="1190">
        <dgm:presLayoutVars>
          <dgm:bulletEnabled val="1"/>
        </dgm:presLayoutVars>
      </dgm:prSet>
      <dgm:spPr/>
      <dgm:t>
        <a:bodyPr/>
        <a:lstStyle/>
        <a:p>
          <a:endParaRPr lang="pt-BR"/>
        </a:p>
      </dgm:t>
    </dgm:pt>
    <dgm:pt modelId="{0635EA5E-07C2-4ADD-BA42-62B528872AB6}" type="pres">
      <dgm:prSet presAssocID="{6DF8BCE5-944E-4751-B467-06E138515E4B}" presName="sibTrans" presStyleCnt="0"/>
      <dgm:spPr/>
    </dgm:pt>
    <dgm:pt modelId="{FF5561BD-C2B1-4FE7-B428-2A1B83509EB0}" type="pres">
      <dgm:prSet presAssocID="{9D41FF75-926F-4959-8777-D2FE22AB1FCF}" presName="textNode" presStyleLbl="node1" presStyleIdx="7" presStyleCnt="8" custScaleX="92433" custLinFactX="-3741" custLinFactNeighborX="-100000" custLinFactNeighborY="1190">
        <dgm:presLayoutVars>
          <dgm:bulletEnabled val="1"/>
        </dgm:presLayoutVars>
      </dgm:prSet>
      <dgm:spPr/>
      <dgm:t>
        <a:bodyPr/>
        <a:lstStyle/>
        <a:p>
          <a:endParaRPr lang="pt-BR"/>
        </a:p>
      </dgm:t>
    </dgm:pt>
  </dgm:ptLst>
  <dgm:cxnLst>
    <dgm:cxn modelId="{8D13F22E-5324-4845-948C-3CB0608B3EA9}" srcId="{17D7F8C9-B429-43AB-8D16-0381F7E1FDA1}" destId="{93743504-FF36-4BAD-AFD9-2C265D3C2259}" srcOrd="2" destOrd="0" parTransId="{68574CE9-46D1-449E-84BF-FEDFDB992410}" sibTransId="{1B45DCAD-4475-4F1F-9393-CD714CC6651E}"/>
    <dgm:cxn modelId="{F0EB0087-EDC1-40B2-ACC0-B92C02C0A683}" srcId="{17D7F8C9-B429-43AB-8D16-0381F7E1FDA1}" destId="{ED05834A-D1B2-416B-A100-63E12013D702}" srcOrd="1" destOrd="0" parTransId="{A1658720-67EA-468D-95FC-C6A6848AA953}" sibTransId="{05EE462D-94DF-4435-9267-FC357A9E1B80}"/>
    <dgm:cxn modelId="{F53D4DFE-EDE6-4479-AC27-A250BC0DE103}" type="presOf" srcId="{ED05834A-D1B2-416B-A100-63E12013D702}" destId="{C2E4B2F2-2C6B-41CD-9A44-E3C5091D9145}" srcOrd="0" destOrd="0" presId="urn:microsoft.com/office/officeart/2005/8/layout/hProcess9"/>
    <dgm:cxn modelId="{256F34BE-CC65-48E3-BAF2-331176D6293A}" srcId="{17D7F8C9-B429-43AB-8D16-0381F7E1FDA1}" destId="{731BB55B-0E31-4231-85A0-4DCC2B45D46E}" srcOrd="0" destOrd="0" parTransId="{2CB55C3A-050E-4D42-B919-884F7822DCD7}" sibTransId="{21DF3AE6-3E4F-4A54-8AD9-6B07E6F1A8D3}"/>
    <dgm:cxn modelId="{C65663AD-8FFF-41D5-B967-DA52C5B907F7}" srcId="{17D7F8C9-B429-43AB-8D16-0381F7E1FDA1}" destId="{EA096AFF-123E-4FF0-939B-26A714344E25}" srcOrd="4" destOrd="0" parTransId="{217BFE7E-880B-4091-864D-C2DC54ABDC61}" sibTransId="{02224E23-3F21-4EF7-9C63-B7CBF0763902}"/>
    <dgm:cxn modelId="{EC76E55F-3478-42A5-B5A8-EED319C48285}" type="presOf" srcId="{072ABFBD-88B5-49E4-9000-4C887DB8C9C7}" destId="{A9017A8E-8B24-4258-AAB4-5043378D1A48}" srcOrd="0" destOrd="0" presId="urn:microsoft.com/office/officeart/2005/8/layout/hProcess9"/>
    <dgm:cxn modelId="{3630BBA9-CD78-4994-8235-560653BBE1FC}" type="presOf" srcId="{17D7F8C9-B429-43AB-8D16-0381F7E1FDA1}" destId="{29D66FEC-AEBC-4CCF-90D2-43C7C920F406}" srcOrd="0" destOrd="0" presId="urn:microsoft.com/office/officeart/2005/8/layout/hProcess9"/>
    <dgm:cxn modelId="{24C39F45-9C64-40FE-B84A-02058A92C777}" type="presOf" srcId="{731BB55B-0E31-4231-85A0-4DCC2B45D46E}" destId="{5204BE84-E25A-4FB7-91C0-B017DADE215D}" srcOrd="0" destOrd="0" presId="urn:microsoft.com/office/officeart/2005/8/layout/hProcess9"/>
    <dgm:cxn modelId="{3892B7D9-605A-4B03-8BE4-3787872D56B2}" srcId="{17D7F8C9-B429-43AB-8D16-0381F7E1FDA1}" destId="{F258F610-34AE-4597-AAF3-3A734D0E23C3}" srcOrd="5" destOrd="0" parTransId="{44CCC5F5-DC88-41CB-A6F6-0BB992E75417}" sibTransId="{A5667EB9-7FC3-43C8-BFB3-FF0678F495CF}"/>
    <dgm:cxn modelId="{CFD62F97-BB4A-4368-887C-D5CB0160220F}" srcId="{17D7F8C9-B429-43AB-8D16-0381F7E1FDA1}" destId="{D779E062-DB23-4395-BB6A-B2EAC9ACC3D2}" srcOrd="6" destOrd="0" parTransId="{E1994B37-6B13-4D2B-A116-C13C77C9516F}" sibTransId="{6DF8BCE5-944E-4751-B467-06E138515E4B}"/>
    <dgm:cxn modelId="{E545BAEF-655E-4385-869D-65FF6F228EB0}" type="presOf" srcId="{EA096AFF-123E-4FF0-939B-26A714344E25}" destId="{69CBC0F9-8BD1-42F3-800A-4C44645B893D}" srcOrd="0" destOrd="0" presId="urn:microsoft.com/office/officeart/2005/8/layout/hProcess9"/>
    <dgm:cxn modelId="{80405F05-7E98-4221-9BE9-7B37B9419EE9}" srcId="{17D7F8C9-B429-43AB-8D16-0381F7E1FDA1}" destId="{9D41FF75-926F-4959-8777-D2FE22AB1FCF}" srcOrd="7" destOrd="0" parTransId="{5ABE006E-8FBC-4203-9DE0-F5F3A5637AA0}" sibTransId="{0C5CEE8F-5FBE-4B37-940E-898DE6890D51}"/>
    <dgm:cxn modelId="{D4C83E6E-0156-42C8-939F-E08B6853B76B}" type="presOf" srcId="{93743504-FF36-4BAD-AFD9-2C265D3C2259}" destId="{2DCF4F99-C287-43F0-9489-B1988E7228D9}" srcOrd="0" destOrd="0" presId="urn:microsoft.com/office/officeart/2005/8/layout/hProcess9"/>
    <dgm:cxn modelId="{EDF63038-3D60-45BF-BFE7-B75C871E8256}" type="presOf" srcId="{9D41FF75-926F-4959-8777-D2FE22AB1FCF}" destId="{FF5561BD-C2B1-4FE7-B428-2A1B83509EB0}" srcOrd="0" destOrd="0" presId="urn:microsoft.com/office/officeart/2005/8/layout/hProcess9"/>
    <dgm:cxn modelId="{06ABCE77-F82A-4900-9DD5-11ED8C15718B}" type="presOf" srcId="{D779E062-DB23-4395-BB6A-B2EAC9ACC3D2}" destId="{22CFA674-ADDE-4B92-8482-A447C4B2B900}" srcOrd="0" destOrd="0" presId="urn:microsoft.com/office/officeart/2005/8/layout/hProcess9"/>
    <dgm:cxn modelId="{0DD918E5-4D63-414E-948D-F7F29269E1CB}" srcId="{17D7F8C9-B429-43AB-8D16-0381F7E1FDA1}" destId="{072ABFBD-88B5-49E4-9000-4C887DB8C9C7}" srcOrd="3" destOrd="0" parTransId="{CE903AF2-2E2A-494F-A645-6DA106F962DA}" sibTransId="{309F898E-F7BC-419F-BDBF-101BDF1F4958}"/>
    <dgm:cxn modelId="{01AE4258-17DD-4F8B-AC20-FF94873F3356}" type="presOf" srcId="{F258F610-34AE-4597-AAF3-3A734D0E23C3}" destId="{59AD1351-F0DD-4052-83B7-C93F8E0EA14A}" srcOrd="0" destOrd="0" presId="urn:microsoft.com/office/officeart/2005/8/layout/hProcess9"/>
    <dgm:cxn modelId="{460AEF97-301E-47FF-88F7-E9C526B57C18}" type="presParOf" srcId="{29D66FEC-AEBC-4CCF-90D2-43C7C920F406}" destId="{E6447B6A-ADBD-40B1-BC8C-48C642462B84}" srcOrd="0" destOrd="0" presId="urn:microsoft.com/office/officeart/2005/8/layout/hProcess9"/>
    <dgm:cxn modelId="{82401C4A-9981-459A-AC82-8788C40DEF11}" type="presParOf" srcId="{29D66FEC-AEBC-4CCF-90D2-43C7C920F406}" destId="{5D7CE788-1782-4565-93D0-62E59865E55C}" srcOrd="1" destOrd="0" presId="urn:microsoft.com/office/officeart/2005/8/layout/hProcess9"/>
    <dgm:cxn modelId="{731119D2-0A6A-4E8C-9532-F583EF03FC03}" type="presParOf" srcId="{5D7CE788-1782-4565-93D0-62E59865E55C}" destId="{5204BE84-E25A-4FB7-91C0-B017DADE215D}" srcOrd="0" destOrd="0" presId="urn:microsoft.com/office/officeart/2005/8/layout/hProcess9"/>
    <dgm:cxn modelId="{AC4F5FFC-3E60-4682-B8CF-4395EFBC5031}" type="presParOf" srcId="{5D7CE788-1782-4565-93D0-62E59865E55C}" destId="{212B9D6B-FCB5-43EC-A277-AC2E99D25DEA}" srcOrd="1" destOrd="0" presId="urn:microsoft.com/office/officeart/2005/8/layout/hProcess9"/>
    <dgm:cxn modelId="{BEB407B8-99E2-4768-AAA0-772A6BD9B284}" type="presParOf" srcId="{5D7CE788-1782-4565-93D0-62E59865E55C}" destId="{C2E4B2F2-2C6B-41CD-9A44-E3C5091D9145}" srcOrd="2" destOrd="0" presId="urn:microsoft.com/office/officeart/2005/8/layout/hProcess9"/>
    <dgm:cxn modelId="{CED9BD07-E25C-44BF-8570-7CEA88661D6B}" type="presParOf" srcId="{5D7CE788-1782-4565-93D0-62E59865E55C}" destId="{01116E4F-AE22-4EA4-B8A9-54567D270930}" srcOrd="3" destOrd="0" presId="urn:microsoft.com/office/officeart/2005/8/layout/hProcess9"/>
    <dgm:cxn modelId="{5773987D-E75B-4A3F-BB3D-6DF31788F609}" type="presParOf" srcId="{5D7CE788-1782-4565-93D0-62E59865E55C}" destId="{2DCF4F99-C287-43F0-9489-B1988E7228D9}" srcOrd="4" destOrd="0" presId="urn:microsoft.com/office/officeart/2005/8/layout/hProcess9"/>
    <dgm:cxn modelId="{BC069B09-1343-4EB7-9339-5616D86F5350}" type="presParOf" srcId="{5D7CE788-1782-4565-93D0-62E59865E55C}" destId="{1D160C04-BB97-48D6-BF1A-3A826D7F08FB}" srcOrd="5" destOrd="0" presId="urn:microsoft.com/office/officeart/2005/8/layout/hProcess9"/>
    <dgm:cxn modelId="{531D1CAC-4C03-4A7B-B74A-085E21B28056}" type="presParOf" srcId="{5D7CE788-1782-4565-93D0-62E59865E55C}" destId="{A9017A8E-8B24-4258-AAB4-5043378D1A48}" srcOrd="6" destOrd="0" presId="urn:microsoft.com/office/officeart/2005/8/layout/hProcess9"/>
    <dgm:cxn modelId="{4FC253F7-6C38-48CF-B2C6-AF6DA46B07F2}" type="presParOf" srcId="{5D7CE788-1782-4565-93D0-62E59865E55C}" destId="{DE64293B-8415-4547-8BD2-216318C50949}" srcOrd="7" destOrd="0" presId="urn:microsoft.com/office/officeart/2005/8/layout/hProcess9"/>
    <dgm:cxn modelId="{9827A375-9C26-49BD-93C5-1FE02C658635}" type="presParOf" srcId="{5D7CE788-1782-4565-93D0-62E59865E55C}" destId="{69CBC0F9-8BD1-42F3-800A-4C44645B893D}" srcOrd="8" destOrd="0" presId="urn:microsoft.com/office/officeart/2005/8/layout/hProcess9"/>
    <dgm:cxn modelId="{A21ADCD9-D688-47A8-ABA5-402484FD4664}" type="presParOf" srcId="{5D7CE788-1782-4565-93D0-62E59865E55C}" destId="{9917EFA6-7AE5-41E6-A3C5-003DE8FDAAA3}" srcOrd="9" destOrd="0" presId="urn:microsoft.com/office/officeart/2005/8/layout/hProcess9"/>
    <dgm:cxn modelId="{7D7FE5A1-FA97-4ACD-BE5F-D24FB4CAB858}" type="presParOf" srcId="{5D7CE788-1782-4565-93D0-62E59865E55C}" destId="{59AD1351-F0DD-4052-83B7-C93F8E0EA14A}" srcOrd="10" destOrd="0" presId="urn:microsoft.com/office/officeart/2005/8/layout/hProcess9"/>
    <dgm:cxn modelId="{3323EE68-F08F-4E2B-B20D-18602DE251EC}" type="presParOf" srcId="{5D7CE788-1782-4565-93D0-62E59865E55C}" destId="{435B0683-3D76-4391-8798-6A370F2B213F}" srcOrd="11" destOrd="0" presId="urn:microsoft.com/office/officeart/2005/8/layout/hProcess9"/>
    <dgm:cxn modelId="{4AE9894B-E706-4B8E-B5BD-389F4171AE54}" type="presParOf" srcId="{5D7CE788-1782-4565-93D0-62E59865E55C}" destId="{22CFA674-ADDE-4B92-8482-A447C4B2B900}" srcOrd="12" destOrd="0" presId="urn:microsoft.com/office/officeart/2005/8/layout/hProcess9"/>
    <dgm:cxn modelId="{E3F41E5E-F1B5-4FB3-9F5A-DD6967E6A376}" type="presParOf" srcId="{5D7CE788-1782-4565-93D0-62E59865E55C}" destId="{0635EA5E-07C2-4ADD-BA42-62B528872AB6}" srcOrd="13" destOrd="0" presId="urn:microsoft.com/office/officeart/2005/8/layout/hProcess9"/>
    <dgm:cxn modelId="{44B6348A-761A-4133-9D88-2AF037AE0FA6}" type="presParOf" srcId="{5D7CE788-1782-4565-93D0-62E59865E55C}" destId="{FF5561BD-C2B1-4FE7-B428-2A1B83509EB0}"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9FE06D-8BAA-48A0-9793-ACE63FF7EB16}" type="doc">
      <dgm:prSet loTypeId="urn:microsoft.com/office/officeart/2005/8/layout/chevron1" loCatId="process" qsTypeId="urn:microsoft.com/office/officeart/2005/8/quickstyle/simple1" qsCatId="simple" csTypeId="urn:microsoft.com/office/officeart/2005/8/colors/accent1_2" csCatId="accent1" phldr="1"/>
      <dgm:spPr/>
    </dgm:pt>
    <dgm:pt modelId="{B0A6C575-AF36-4B29-B1DD-814614C0209B}">
      <dgm:prSet phldrT="[Texto]"/>
      <dgm:spPr>
        <a:solidFill>
          <a:schemeClr val="accent6">
            <a:lumMod val="20000"/>
            <a:lumOff val="80000"/>
          </a:schemeClr>
        </a:solidFill>
      </dgm:spPr>
      <dgm:t>
        <a:bodyPr/>
        <a:lstStyle/>
        <a:p>
          <a:r>
            <a:rPr lang="pt-BR" b="1" dirty="0">
              <a:solidFill>
                <a:schemeClr val="tx1"/>
              </a:solidFill>
            </a:rPr>
            <a:t>Qual a necessidade?</a:t>
          </a:r>
        </a:p>
        <a:p>
          <a:r>
            <a:rPr lang="pt-BR" dirty="0">
              <a:solidFill>
                <a:schemeClr val="tx1"/>
              </a:solidFill>
            </a:rPr>
            <a:t>(formalização da demanda)</a:t>
          </a:r>
        </a:p>
      </dgm:t>
    </dgm:pt>
    <dgm:pt modelId="{D33B7E8E-BEF1-4A29-8027-90537710AC68}" type="parTrans" cxnId="{DE196579-94BE-434E-BDCD-9A083F09118D}">
      <dgm:prSet/>
      <dgm:spPr/>
      <dgm:t>
        <a:bodyPr/>
        <a:lstStyle/>
        <a:p>
          <a:endParaRPr lang="pt-BR"/>
        </a:p>
      </dgm:t>
    </dgm:pt>
    <dgm:pt modelId="{BF8C0B35-FEE5-4878-810C-A8E62CD3725A}" type="sibTrans" cxnId="{DE196579-94BE-434E-BDCD-9A083F09118D}">
      <dgm:prSet/>
      <dgm:spPr/>
      <dgm:t>
        <a:bodyPr/>
        <a:lstStyle/>
        <a:p>
          <a:endParaRPr lang="pt-BR"/>
        </a:p>
      </dgm:t>
    </dgm:pt>
    <dgm:pt modelId="{B00AD278-5CEF-416F-AB2D-D38BDAC4D1D4}">
      <dgm:prSet phldrT="[Texto]"/>
      <dgm:spPr>
        <a:solidFill>
          <a:schemeClr val="accent6">
            <a:lumMod val="40000"/>
            <a:lumOff val="60000"/>
          </a:schemeClr>
        </a:solidFill>
      </dgm:spPr>
      <dgm:t>
        <a:bodyPr/>
        <a:lstStyle/>
        <a:p>
          <a:r>
            <a:rPr lang="pt-BR" b="1" dirty="0">
              <a:solidFill>
                <a:schemeClr val="tx1"/>
              </a:solidFill>
            </a:rPr>
            <a:t>Qual a melhor forma de atender à necessidade?</a:t>
          </a:r>
        </a:p>
        <a:p>
          <a:r>
            <a:rPr lang="pt-BR" dirty="0">
              <a:solidFill>
                <a:schemeClr val="tx1"/>
              </a:solidFill>
            </a:rPr>
            <a:t>(ETP)</a:t>
          </a:r>
        </a:p>
      </dgm:t>
    </dgm:pt>
    <dgm:pt modelId="{8E7B2A29-736C-40C4-A0AE-2181BB125E1B}" type="parTrans" cxnId="{1F44C643-76E2-4890-A602-5263B8BA64F0}">
      <dgm:prSet/>
      <dgm:spPr/>
      <dgm:t>
        <a:bodyPr/>
        <a:lstStyle/>
        <a:p>
          <a:endParaRPr lang="pt-BR"/>
        </a:p>
      </dgm:t>
    </dgm:pt>
    <dgm:pt modelId="{9E314F72-A4DF-48B4-B914-0DBB0F73682B}" type="sibTrans" cxnId="{1F44C643-76E2-4890-A602-5263B8BA64F0}">
      <dgm:prSet/>
      <dgm:spPr/>
      <dgm:t>
        <a:bodyPr/>
        <a:lstStyle/>
        <a:p>
          <a:endParaRPr lang="pt-BR"/>
        </a:p>
      </dgm:t>
    </dgm:pt>
    <dgm:pt modelId="{B4778283-0E8E-411C-96F1-06517E6A07A9}">
      <dgm:prSet phldrT="[Texto]"/>
      <dgm:spPr>
        <a:solidFill>
          <a:schemeClr val="accent6">
            <a:lumMod val="60000"/>
            <a:lumOff val="40000"/>
          </a:schemeClr>
        </a:solidFill>
      </dgm:spPr>
      <dgm:t>
        <a:bodyPr/>
        <a:lstStyle/>
        <a:p>
          <a:r>
            <a:rPr lang="pt-BR" b="1" dirty="0">
              <a:solidFill>
                <a:schemeClr val="tx1"/>
              </a:solidFill>
            </a:rPr>
            <a:t>Como fazer para atender à necessidade?</a:t>
          </a:r>
        </a:p>
        <a:p>
          <a:r>
            <a:rPr lang="pt-BR" dirty="0">
              <a:solidFill>
                <a:schemeClr val="tx1"/>
              </a:solidFill>
            </a:rPr>
            <a:t>(Termo de referencia/Projeto básico)</a:t>
          </a:r>
        </a:p>
      </dgm:t>
    </dgm:pt>
    <dgm:pt modelId="{81F696F2-8233-4EA7-9DC1-BEDE13E9E9C3}" type="parTrans" cxnId="{7F7A9071-1292-4AAC-B64A-82B325F47927}">
      <dgm:prSet/>
      <dgm:spPr/>
      <dgm:t>
        <a:bodyPr/>
        <a:lstStyle/>
        <a:p>
          <a:endParaRPr lang="pt-BR"/>
        </a:p>
      </dgm:t>
    </dgm:pt>
    <dgm:pt modelId="{3E948BF9-98AD-4BB3-B7CB-21D0F3BB4C8A}" type="sibTrans" cxnId="{7F7A9071-1292-4AAC-B64A-82B325F47927}">
      <dgm:prSet/>
      <dgm:spPr/>
      <dgm:t>
        <a:bodyPr/>
        <a:lstStyle/>
        <a:p>
          <a:endParaRPr lang="pt-BR"/>
        </a:p>
      </dgm:t>
    </dgm:pt>
    <dgm:pt modelId="{91E6D783-F2E5-4A9A-A8A8-C8D4450F04AE}" type="pres">
      <dgm:prSet presAssocID="{2C9FE06D-8BAA-48A0-9793-ACE63FF7EB16}" presName="Name0" presStyleCnt="0">
        <dgm:presLayoutVars>
          <dgm:dir/>
          <dgm:animLvl val="lvl"/>
          <dgm:resizeHandles val="exact"/>
        </dgm:presLayoutVars>
      </dgm:prSet>
      <dgm:spPr/>
    </dgm:pt>
    <dgm:pt modelId="{1987F3A0-8A64-4B8B-B9F5-CDB9630498D1}" type="pres">
      <dgm:prSet presAssocID="{B0A6C575-AF36-4B29-B1DD-814614C0209B}" presName="parTxOnly" presStyleLbl="node1" presStyleIdx="0" presStyleCnt="3" custLinFactNeighborX="3031" custLinFactNeighborY="2273">
        <dgm:presLayoutVars>
          <dgm:chMax val="0"/>
          <dgm:chPref val="0"/>
          <dgm:bulletEnabled val="1"/>
        </dgm:presLayoutVars>
      </dgm:prSet>
      <dgm:spPr/>
      <dgm:t>
        <a:bodyPr/>
        <a:lstStyle/>
        <a:p>
          <a:endParaRPr lang="pt-BR"/>
        </a:p>
      </dgm:t>
    </dgm:pt>
    <dgm:pt modelId="{2C0A5288-2956-44CA-8BC7-A5DA9783341F}" type="pres">
      <dgm:prSet presAssocID="{BF8C0B35-FEE5-4878-810C-A8E62CD3725A}" presName="parTxOnlySpace" presStyleCnt="0"/>
      <dgm:spPr/>
    </dgm:pt>
    <dgm:pt modelId="{853B5548-20D4-4A61-97A4-65D0D07B7821}" type="pres">
      <dgm:prSet presAssocID="{B00AD278-5CEF-416F-AB2D-D38BDAC4D1D4}" presName="parTxOnly" presStyleLbl="node1" presStyleIdx="1" presStyleCnt="3" custLinFactNeighborX="-17063">
        <dgm:presLayoutVars>
          <dgm:chMax val="0"/>
          <dgm:chPref val="0"/>
          <dgm:bulletEnabled val="1"/>
        </dgm:presLayoutVars>
      </dgm:prSet>
      <dgm:spPr/>
      <dgm:t>
        <a:bodyPr/>
        <a:lstStyle/>
        <a:p>
          <a:endParaRPr lang="pt-BR"/>
        </a:p>
      </dgm:t>
    </dgm:pt>
    <dgm:pt modelId="{E3680B7F-7EBB-409B-86C4-AF1D71A62009}" type="pres">
      <dgm:prSet presAssocID="{9E314F72-A4DF-48B4-B914-0DBB0F73682B}" presName="parTxOnlySpace" presStyleCnt="0"/>
      <dgm:spPr/>
    </dgm:pt>
    <dgm:pt modelId="{E53222F5-DEF8-45C2-BB1A-62E99F1A3F68}" type="pres">
      <dgm:prSet presAssocID="{B4778283-0E8E-411C-96F1-06517E6A07A9}" presName="parTxOnly" presStyleLbl="node1" presStyleIdx="2" presStyleCnt="3">
        <dgm:presLayoutVars>
          <dgm:chMax val="0"/>
          <dgm:chPref val="0"/>
          <dgm:bulletEnabled val="1"/>
        </dgm:presLayoutVars>
      </dgm:prSet>
      <dgm:spPr/>
      <dgm:t>
        <a:bodyPr/>
        <a:lstStyle/>
        <a:p>
          <a:endParaRPr lang="pt-BR"/>
        </a:p>
      </dgm:t>
    </dgm:pt>
  </dgm:ptLst>
  <dgm:cxnLst>
    <dgm:cxn modelId="{1F44C643-76E2-4890-A602-5263B8BA64F0}" srcId="{2C9FE06D-8BAA-48A0-9793-ACE63FF7EB16}" destId="{B00AD278-5CEF-416F-AB2D-D38BDAC4D1D4}" srcOrd="1" destOrd="0" parTransId="{8E7B2A29-736C-40C4-A0AE-2181BB125E1B}" sibTransId="{9E314F72-A4DF-48B4-B914-0DBB0F73682B}"/>
    <dgm:cxn modelId="{D8964F32-F291-4F4C-890A-2A7115B30078}" type="presOf" srcId="{B0A6C575-AF36-4B29-B1DD-814614C0209B}" destId="{1987F3A0-8A64-4B8B-B9F5-CDB9630498D1}" srcOrd="0" destOrd="0" presId="urn:microsoft.com/office/officeart/2005/8/layout/chevron1"/>
    <dgm:cxn modelId="{77197B1D-3909-41AF-851D-8BFACE7571DB}" type="presOf" srcId="{B00AD278-5CEF-416F-AB2D-D38BDAC4D1D4}" destId="{853B5548-20D4-4A61-97A4-65D0D07B7821}" srcOrd="0" destOrd="0" presId="urn:microsoft.com/office/officeart/2005/8/layout/chevron1"/>
    <dgm:cxn modelId="{DE196579-94BE-434E-BDCD-9A083F09118D}" srcId="{2C9FE06D-8BAA-48A0-9793-ACE63FF7EB16}" destId="{B0A6C575-AF36-4B29-B1DD-814614C0209B}" srcOrd="0" destOrd="0" parTransId="{D33B7E8E-BEF1-4A29-8027-90537710AC68}" sibTransId="{BF8C0B35-FEE5-4878-810C-A8E62CD3725A}"/>
    <dgm:cxn modelId="{C95DCABF-7470-4DF7-B268-3256F8EA6344}" type="presOf" srcId="{B4778283-0E8E-411C-96F1-06517E6A07A9}" destId="{E53222F5-DEF8-45C2-BB1A-62E99F1A3F68}" srcOrd="0" destOrd="0" presId="urn:microsoft.com/office/officeart/2005/8/layout/chevron1"/>
    <dgm:cxn modelId="{68A7135F-D426-42BD-9EBB-77BC888C27E7}" type="presOf" srcId="{2C9FE06D-8BAA-48A0-9793-ACE63FF7EB16}" destId="{91E6D783-F2E5-4A9A-A8A8-C8D4450F04AE}" srcOrd="0" destOrd="0" presId="urn:microsoft.com/office/officeart/2005/8/layout/chevron1"/>
    <dgm:cxn modelId="{7F7A9071-1292-4AAC-B64A-82B325F47927}" srcId="{2C9FE06D-8BAA-48A0-9793-ACE63FF7EB16}" destId="{B4778283-0E8E-411C-96F1-06517E6A07A9}" srcOrd="2" destOrd="0" parTransId="{81F696F2-8233-4EA7-9DC1-BEDE13E9E9C3}" sibTransId="{3E948BF9-98AD-4BB3-B7CB-21D0F3BB4C8A}"/>
    <dgm:cxn modelId="{2E81F316-840F-4CD0-8E21-5D940E9FFB10}" type="presParOf" srcId="{91E6D783-F2E5-4A9A-A8A8-C8D4450F04AE}" destId="{1987F3A0-8A64-4B8B-B9F5-CDB9630498D1}" srcOrd="0" destOrd="0" presId="urn:microsoft.com/office/officeart/2005/8/layout/chevron1"/>
    <dgm:cxn modelId="{8989764D-24FC-41F3-98EF-66C063003319}" type="presParOf" srcId="{91E6D783-F2E5-4A9A-A8A8-C8D4450F04AE}" destId="{2C0A5288-2956-44CA-8BC7-A5DA9783341F}" srcOrd="1" destOrd="0" presId="urn:microsoft.com/office/officeart/2005/8/layout/chevron1"/>
    <dgm:cxn modelId="{47E4D68C-FEF8-4192-8143-FA49EF623273}" type="presParOf" srcId="{91E6D783-F2E5-4A9A-A8A8-C8D4450F04AE}" destId="{853B5548-20D4-4A61-97A4-65D0D07B7821}" srcOrd="2" destOrd="0" presId="urn:microsoft.com/office/officeart/2005/8/layout/chevron1"/>
    <dgm:cxn modelId="{AFEB21D2-F2DB-48A5-980E-B1E526497D65}" type="presParOf" srcId="{91E6D783-F2E5-4A9A-A8A8-C8D4450F04AE}" destId="{E3680B7F-7EBB-409B-86C4-AF1D71A62009}" srcOrd="3" destOrd="0" presId="urn:microsoft.com/office/officeart/2005/8/layout/chevron1"/>
    <dgm:cxn modelId="{734000F5-88AD-49B8-9D48-C63BDDA4BB88}" type="presParOf" srcId="{91E6D783-F2E5-4A9A-A8A8-C8D4450F04AE}" destId="{E53222F5-DEF8-45C2-BB1A-62E99F1A3F6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807E43-7C93-4C25-8C07-C2B321FEC9A1}"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pt-BR"/>
        </a:p>
      </dgm:t>
    </dgm:pt>
    <dgm:pt modelId="{4BF657BE-C492-4E59-8F95-B96488F3FDC7}">
      <dgm:prSet custT="1"/>
      <dgm:spPr/>
      <dgm:t>
        <a:bodyPr/>
        <a:lstStyle/>
        <a:p>
          <a:r>
            <a:rPr lang="pt-BR" sz="1400" dirty="0"/>
            <a:t>A partir do recebimento o setor responsável pelo recebimento das requisições consolidará a demanda; </a:t>
          </a:r>
        </a:p>
      </dgm:t>
    </dgm:pt>
    <dgm:pt modelId="{C515AF82-34D5-49B2-AC33-BDF1AD470C83}" type="parTrans" cxnId="{3C827CE5-ED20-40EA-B1B6-3D3E286C8EFC}">
      <dgm:prSet/>
      <dgm:spPr/>
      <dgm:t>
        <a:bodyPr/>
        <a:lstStyle/>
        <a:p>
          <a:endParaRPr lang="pt-BR"/>
        </a:p>
      </dgm:t>
    </dgm:pt>
    <dgm:pt modelId="{62B53875-06EE-4FA1-87B1-44B17604E890}" type="sibTrans" cxnId="{3C827CE5-ED20-40EA-B1B6-3D3E286C8EFC}">
      <dgm:prSet/>
      <dgm:spPr/>
      <dgm:t>
        <a:bodyPr/>
        <a:lstStyle/>
        <a:p>
          <a:endParaRPr lang="pt-BR"/>
        </a:p>
      </dgm:t>
    </dgm:pt>
    <dgm:pt modelId="{73F28A61-47BE-4325-85B4-A8817D45E954}">
      <dgm:prSet custT="1"/>
      <dgm:spPr/>
      <dgm:t>
        <a:bodyPr/>
        <a:lstStyle/>
        <a:p>
          <a:r>
            <a:rPr lang="pt-BR" sz="1400" dirty="0"/>
            <a:t>Até 1ª quinzena de março encaminhar informações para o setor responsável; </a:t>
          </a:r>
        </a:p>
      </dgm:t>
    </dgm:pt>
    <dgm:pt modelId="{DE8B1540-825E-42A1-BE1B-9B7266FE4B7D}" type="parTrans" cxnId="{330A9496-66F9-4992-9ABD-F0A032C49B45}">
      <dgm:prSet/>
      <dgm:spPr/>
      <dgm:t>
        <a:bodyPr/>
        <a:lstStyle/>
        <a:p>
          <a:endParaRPr lang="pt-BR"/>
        </a:p>
      </dgm:t>
    </dgm:pt>
    <dgm:pt modelId="{4863A0A0-325D-4151-9CCB-9B79E4DFF4A7}" type="sibTrans" cxnId="{330A9496-66F9-4992-9ABD-F0A032C49B45}">
      <dgm:prSet/>
      <dgm:spPr/>
      <dgm:t>
        <a:bodyPr/>
        <a:lstStyle/>
        <a:p>
          <a:endParaRPr lang="pt-BR"/>
        </a:p>
      </dgm:t>
    </dgm:pt>
    <dgm:pt modelId="{5803E3F8-4FC8-48E9-B826-0AA07799EBC1}">
      <dgm:prSet custT="1"/>
      <dgm:spPr/>
      <dgm:t>
        <a:bodyPr/>
        <a:lstStyle/>
        <a:p>
          <a:r>
            <a:rPr lang="pt-BR" sz="1400" dirty="0"/>
            <a:t>Unificar os objetos de mesma natureza; </a:t>
          </a:r>
        </a:p>
      </dgm:t>
    </dgm:pt>
    <dgm:pt modelId="{66A2ED33-C546-463C-A117-732EE7F56D54}" type="parTrans" cxnId="{EF8DD1D3-63FC-4A9E-8B68-00A10DB38992}">
      <dgm:prSet/>
      <dgm:spPr/>
      <dgm:t>
        <a:bodyPr/>
        <a:lstStyle/>
        <a:p>
          <a:endParaRPr lang="pt-BR"/>
        </a:p>
      </dgm:t>
    </dgm:pt>
    <dgm:pt modelId="{A8F5868B-82D5-44F9-9D33-9FEDAA8A5D4B}" type="sibTrans" cxnId="{EF8DD1D3-63FC-4A9E-8B68-00A10DB38992}">
      <dgm:prSet/>
      <dgm:spPr/>
      <dgm:t>
        <a:bodyPr/>
        <a:lstStyle/>
        <a:p>
          <a:endParaRPr lang="pt-BR"/>
        </a:p>
      </dgm:t>
    </dgm:pt>
    <dgm:pt modelId="{3C73CE17-E1AA-45B8-9F77-8B23013F2866}">
      <dgm:prSet custT="1"/>
      <dgm:spPr/>
      <dgm:t>
        <a:bodyPr/>
        <a:lstStyle/>
        <a:p>
          <a:r>
            <a:rPr lang="pt-BR" sz="1400" dirty="0"/>
            <a:t>Elaborar o calendário de contratação, por grau de prioridade da demanda; </a:t>
          </a:r>
        </a:p>
      </dgm:t>
    </dgm:pt>
    <dgm:pt modelId="{93AA1F69-6FBF-4430-92BC-6FE14D58806A}" type="parTrans" cxnId="{391B0B2D-7DD0-4983-B343-B95EB6A707CB}">
      <dgm:prSet/>
      <dgm:spPr/>
      <dgm:t>
        <a:bodyPr/>
        <a:lstStyle/>
        <a:p>
          <a:endParaRPr lang="pt-BR"/>
        </a:p>
      </dgm:t>
    </dgm:pt>
    <dgm:pt modelId="{733FF7FC-4863-4A36-A26B-CFC051287738}" type="sibTrans" cxnId="{391B0B2D-7DD0-4983-B343-B95EB6A707CB}">
      <dgm:prSet/>
      <dgm:spPr/>
      <dgm:t>
        <a:bodyPr/>
        <a:lstStyle/>
        <a:p>
          <a:endParaRPr lang="pt-BR"/>
        </a:p>
      </dgm:t>
    </dgm:pt>
    <dgm:pt modelId="{0100D5E6-2147-4AD0-82F5-4EB9F3533389}">
      <dgm:prSet custT="1"/>
      <dgm:spPr/>
      <dgm:t>
        <a:bodyPr/>
        <a:lstStyle/>
        <a:p>
          <a:r>
            <a:rPr lang="pt-BR" sz="1400" dirty="0"/>
            <a:t>Itens podem ser reprovados ou retificados; </a:t>
          </a:r>
        </a:p>
      </dgm:t>
    </dgm:pt>
    <dgm:pt modelId="{BA3D5A5A-736E-48CE-85F5-D48A0D199338}" type="parTrans" cxnId="{65DBE7B8-AAAD-452B-A859-9A7555788C31}">
      <dgm:prSet/>
      <dgm:spPr/>
      <dgm:t>
        <a:bodyPr/>
        <a:lstStyle/>
        <a:p>
          <a:endParaRPr lang="pt-BR"/>
        </a:p>
      </dgm:t>
    </dgm:pt>
    <dgm:pt modelId="{CE5E32B4-1085-42EB-A34D-F2746F7DBA9C}" type="sibTrans" cxnId="{65DBE7B8-AAAD-452B-A859-9A7555788C31}">
      <dgm:prSet/>
      <dgm:spPr/>
      <dgm:t>
        <a:bodyPr/>
        <a:lstStyle/>
        <a:p>
          <a:endParaRPr lang="pt-BR"/>
        </a:p>
      </dgm:t>
    </dgm:pt>
    <dgm:pt modelId="{14C6D503-A3C3-4A40-9DE1-0AF8509117B8}">
      <dgm:prSet custT="1"/>
      <dgm:spPr/>
      <dgm:t>
        <a:bodyPr/>
        <a:lstStyle/>
        <a:p>
          <a:r>
            <a:rPr lang="pt-BR" sz="1300" dirty="0"/>
            <a:t>Encaminhar para aprovação da autoridade competente; </a:t>
          </a:r>
        </a:p>
      </dgm:t>
    </dgm:pt>
    <dgm:pt modelId="{6BD4DAFF-C51C-431C-BC95-19BF72E6FF0D}" type="parTrans" cxnId="{7D832A72-1E44-4F5F-A0FD-FBDC09916547}">
      <dgm:prSet/>
      <dgm:spPr/>
      <dgm:t>
        <a:bodyPr/>
        <a:lstStyle/>
        <a:p>
          <a:endParaRPr lang="pt-BR"/>
        </a:p>
      </dgm:t>
    </dgm:pt>
    <dgm:pt modelId="{48F66D6C-9861-49A2-8B5F-5C7E896C956A}" type="sibTrans" cxnId="{7D832A72-1E44-4F5F-A0FD-FBDC09916547}">
      <dgm:prSet/>
      <dgm:spPr/>
      <dgm:t>
        <a:bodyPr/>
        <a:lstStyle/>
        <a:p>
          <a:endParaRPr lang="pt-BR"/>
        </a:p>
      </dgm:t>
    </dgm:pt>
    <dgm:pt modelId="{8DE74978-2E6E-4A73-9ED0-C1190CA55194}">
      <dgm:prSet custT="1"/>
      <dgm:spPr/>
      <dgm:t>
        <a:bodyPr/>
        <a:lstStyle/>
        <a:p>
          <a:r>
            <a:rPr lang="pt-BR" sz="1400" dirty="0"/>
            <a:t>Concluir o PCA até 30/04 de cada ano; </a:t>
          </a:r>
        </a:p>
      </dgm:t>
    </dgm:pt>
    <dgm:pt modelId="{CEA76DEC-F7DD-4020-9EBF-E764D7835E08}" type="parTrans" cxnId="{BE54C45B-D29E-42FF-8B66-BCA40061D073}">
      <dgm:prSet/>
      <dgm:spPr/>
      <dgm:t>
        <a:bodyPr/>
        <a:lstStyle/>
        <a:p>
          <a:endParaRPr lang="pt-BR"/>
        </a:p>
      </dgm:t>
    </dgm:pt>
    <dgm:pt modelId="{6F95980A-04DE-4AAF-81D4-89AB908607FA}" type="sibTrans" cxnId="{BE54C45B-D29E-42FF-8B66-BCA40061D073}">
      <dgm:prSet/>
      <dgm:spPr/>
      <dgm:t>
        <a:bodyPr/>
        <a:lstStyle/>
        <a:p>
          <a:endParaRPr lang="pt-BR"/>
        </a:p>
      </dgm:t>
    </dgm:pt>
    <dgm:pt modelId="{28201662-502F-450C-97FA-1D6B54041CFA}">
      <dgm:prSet custT="1"/>
      <dgm:spPr/>
      <dgm:t>
        <a:bodyPr/>
        <a:lstStyle/>
        <a:p>
          <a:r>
            <a:rPr lang="pt-BR" sz="1300" dirty="0"/>
            <a:t>Encaminhar à SEP;</a:t>
          </a:r>
        </a:p>
      </dgm:t>
    </dgm:pt>
    <dgm:pt modelId="{E3D3CD59-EEC2-4E2C-BABF-2853477F90B0}" type="parTrans" cxnId="{D503084E-0676-499B-8B8A-B33B2B452B48}">
      <dgm:prSet/>
      <dgm:spPr/>
      <dgm:t>
        <a:bodyPr/>
        <a:lstStyle/>
        <a:p>
          <a:endParaRPr lang="pt-BR"/>
        </a:p>
      </dgm:t>
    </dgm:pt>
    <dgm:pt modelId="{377EF847-D512-43A5-BC63-B9F4F6B1F993}" type="sibTrans" cxnId="{D503084E-0676-499B-8B8A-B33B2B452B48}">
      <dgm:prSet/>
      <dgm:spPr/>
      <dgm:t>
        <a:bodyPr/>
        <a:lstStyle/>
        <a:p>
          <a:endParaRPr lang="pt-BR"/>
        </a:p>
      </dgm:t>
    </dgm:pt>
    <dgm:pt modelId="{D8447688-BB1C-4E9F-9E25-319B17EF6E63}">
      <dgm:prSet custT="1"/>
      <dgm:spPr/>
      <dgm:t>
        <a:bodyPr/>
        <a:lstStyle/>
        <a:p>
          <a:r>
            <a:rPr lang="pt-BR" sz="1400" dirty="0"/>
            <a:t>Publicar o PCA;</a:t>
          </a:r>
        </a:p>
      </dgm:t>
    </dgm:pt>
    <dgm:pt modelId="{CFD4692C-B3BA-4708-B1E8-8A730D083952}" type="parTrans" cxnId="{DC8A8869-E081-4CAC-B516-759C9961BE9C}">
      <dgm:prSet/>
      <dgm:spPr/>
      <dgm:t>
        <a:bodyPr/>
        <a:lstStyle/>
        <a:p>
          <a:endParaRPr lang="pt-BR"/>
        </a:p>
      </dgm:t>
    </dgm:pt>
    <dgm:pt modelId="{973EA7C1-59CD-4EA4-BF95-715B5A1DA979}" type="sibTrans" cxnId="{DC8A8869-E081-4CAC-B516-759C9961BE9C}">
      <dgm:prSet/>
      <dgm:spPr/>
      <dgm:t>
        <a:bodyPr/>
        <a:lstStyle/>
        <a:p>
          <a:endParaRPr lang="pt-BR"/>
        </a:p>
      </dgm:t>
    </dgm:pt>
    <dgm:pt modelId="{7D33F772-47E3-4B86-96CE-6018B759AC5C}">
      <dgm:prSet/>
      <dgm:spPr/>
      <dgm:t>
        <a:bodyPr/>
        <a:lstStyle/>
        <a:p>
          <a:r>
            <a:rPr lang="pt-BR" sz="800" dirty="0"/>
            <a:t>Durante o ano de sua execução, o PCA poderá ser alterado, por meio de justificativa aprovada pela autoridade competente.</a:t>
          </a:r>
        </a:p>
      </dgm:t>
    </dgm:pt>
    <dgm:pt modelId="{712295DD-3D6A-45A4-AB39-D9B0C0233FA9}" type="parTrans" cxnId="{A077967A-E407-4E29-A89D-3A71C45BFB68}">
      <dgm:prSet/>
      <dgm:spPr/>
      <dgm:t>
        <a:bodyPr/>
        <a:lstStyle/>
        <a:p>
          <a:endParaRPr lang="pt-BR"/>
        </a:p>
      </dgm:t>
    </dgm:pt>
    <dgm:pt modelId="{6877D7B6-4FC9-4C2B-83DA-73711D60C713}" type="sibTrans" cxnId="{A077967A-E407-4E29-A89D-3A71C45BFB68}">
      <dgm:prSet/>
      <dgm:spPr/>
      <dgm:t>
        <a:bodyPr/>
        <a:lstStyle/>
        <a:p>
          <a:endParaRPr lang="pt-BR"/>
        </a:p>
      </dgm:t>
    </dgm:pt>
    <dgm:pt modelId="{E6E877DF-3F31-4629-81C9-E2F2E09F77AB}" type="pres">
      <dgm:prSet presAssocID="{8F807E43-7C93-4C25-8C07-C2B321FEC9A1}" presName="Name0" presStyleCnt="0">
        <dgm:presLayoutVars>
          <dgm:dir/>
          <dgm:resizeHandles val="exact"/>
        </dgm:presLayoutVars>
      </dgm:prSet>
      <dgm:spPr/>
      <dgm:t>
        <a:bodyPr/>
        <a:lstStyle/>
        <a:p>
          <a:endParaRPr lang="pt-BR"/>
        </a:p>
      </dgm:t>
    </dgm:pt>
    <dgm:pt modelId="{51315DB0-5D62-4A64-9D74-1327207B135C}" type="pres">
      <dgm:prSet presAssocID="{8F807E43-7C93-4C25-8C07-C2B321FEC9A1}" presName="arrow" presStyleLbl="bgShp" presStyleIdx="0" presStyleCnt="1" custLinFactNeighborX="-655" custLinFactNeighborY="-3031"/>
      <dgm:spPr/>
    </dgm:pt>
    <dgm:pt modelId="{3910531A-DAD7-488A-9F6C-9964CFCE1050}" type="pres">
      <dgm:prSet presAssocID="{8F807E43-7C93-4C25-8C07-C2B321FEC9A1}" presName="points" presStyleCnt="0"/>
      <dgm:spPr/>
    </dgm:pt>
    <dgm:pt modelId="{655C26F8-5602-49EA-BFFC-07B88178B977}" type="pres">
      <dgm:prSet presAssocID="{73F28A61-47BE-4325-85B4-A8817D45E954}" presName="compositeA" presStyleCnt="0"/>
      <dgm:spPr/>
    </dgm:pt>
    <dgm:pt modelId="{82ADFCC3-B218-45EC-BE55-8C1A1E6CBF79}" type="pres">
      <dgm:prSet presAssocID="{73F28A61-47BE-4325-85B4-A8817D45E954}" presName="textA" presStyleLbl="revTx" presStyleIdx="0" presStyleCnt="9" custScaleX="354351" custScaleY="82301" custLinFactNeighborX="-1808" custLinFactNeighborY="3897">
        <dgm:presLayoutVars>
          <dgm:bulletEnabled val="1"/>
        </dgm:presLayoutVars>
      </dgm:prSet>
      <dgm:spPr/>
      <dgm:t>
        <a:bodyPr/>
        <a:lstStyle/>
        <a:p>
          <a:endParaRPr lang="pt-BR"/>
        </a:p>
      </dgm:t>
    </dgm:pt>
    <dgm:pt modelId="{487EE1D4-023F-491B-A4C6-0223D757CB26}" type="pres">
      <dgm:prSet presAssocID="{73F28A61-47BE-4325-85B4-A8817D45E954}" presName="circleA" presStyleLbl="node1" presStyleIdx="0" presStyleCnt="9"/>
      <dgm:spPr/>
    </dgm:pt>
    <dgm:pt modelId="{E2758A33-4A45-433D-8545-B27253161802}" type="pres">
      <dgm:prSet presAssocID="{73F28A61-47BE-4325-85B4-A8817D45E954}" presName="spaceA" presStyleCnt="0"/>
      <dgm:spPr/>
    </dgm:pt>
    <dgm:pt modelId="{64CB494C-926E-46CB-9FF1-86057B41CDD6}" type="pres">
      <dgm:prSet presAssocID="{4863A0A0-325D-4151-9CCB-9B79E4DFF4A7}" presName="space" presStyleCnt="0"/>
      <dgm:spPr/>
    </dgm:pt>
    <dgm:pt modelId="{FE627094-AF13-4BAF-A3B4-5A1254D44CF6}" type="pres">
      <dgm:prSet presAssocID="{4BF657BE-C492-4E59-8F95-B96488F3FDC7}" presName="compositeB" presStyleCnt="0"/>
      <dgm:spPr/>
    </dgm:pt>
    <dgm:pt modelId="{64F7C818-7A55-4858-BCB3-E32CD2B04C80}" type="pres">
      <dgm:prSet presAssocID="{4BF657BE-C492-4E59-8F95-B96488F3FDC7}" presName="textB" presStyleLbl="revTx" presStyleIdx="1" presStyleCnt="9" custScaleX="364948">
        <dgm:presLayoutVars>
          <dgm:bulletEnabled val="1"/>
        </dgm:presLayoutVars>
      </dgm:prSet>
      <dgm:spPr/>
      <dgm:t>
        <a:bodyPr/>
        <a:lstStyle/>
        <a:p>
          <a:endParaRPr lang="pt-BR"/>
        </a:p>
      </dgm:t>
    </dgm:pt>
    <dgm:pt modelId="{9904A758-695D-4DA1-A418-783E51461293}" type="pres">
      <dgm:prSet presAssocID="{4BF657BE-C492-4E59-8F95-B96488F3FDC7}" presName="circleB" presStyleLbl="node1" presStyleIdx="1" presStyleCnt="9"/>
      <dgm:spPr/>
    </dgm:pt>
    <dgm:pt modelId="{5A40EBC9-E5CC-43CE-AED8-F9B774C60443}" type="pres">
      <dgm:prSet presAssocID="{4BF657BE-C492-4E59-8F95-B96488F3FDC7}" presName="spaceB" presStyleCnt="0"/>
      <dgm:spPr/>
    </dgm:pt>
    <dgm:pt modelId="{D08BD2CB-F34C-4E18-975B-E63F23472B2A}" type="pres">
      <dgm:prSet presAssocID="{62B53875-06EE-4FA1-87B1-44B17604E890}" presName="space" presStyleCnt="0"/>
      <dgm:spPr/>
    </dgm:pt>
    <dgm:pt modelId="{2CFE03EA-6B71-4905-BF16-EAB1819EFA46}" type="pres">
      <dgm:prSet presAssocID="{5803E3F8-4FC8-48E9-B826-0AA07799EBC1}" presName="compositeA" presStyleCnt="0"/>
      <dgm:spPr/>
    </dgm:pt>
    <dgm:pt modelId="{862CD20C-7B02-44F6-9E73-685E5E71EC10}" type="pres">
      <dgm:prSet presAssocID="{5803E3F8-4FC8-48E9-B826-0AA07799EBC1}" presName="textA" presStyleLbl="revTx" presStyleIdx="2" presStyleCnt="9" custScaleX="248353" custScaleY="85419">
        <dgm:presLayoutVars>
          <dgm:bulletEnabled val="1"/>
        </dgm:presLayoutVars>
      </dgm:prSet>
      <dgm:spPr/>
      <dgm:t>
        <a:bodyPr/>
        <a:lstStyle/>
        <a:p>
          <a:endParaRPr lang="pt-BR"/>
        </a:p>
      </dgm:t>
    </dgm:pt>
    <dgm:pt modelId="{B5D032C2-BB5E-4D1B-BD5A-160E2DC2818A}" type="pres">
      <dgm:prSet presAssocID="{5803E3F8-4FC8-48E9-B826-0AA07799EBC1}" presName="circleA" presStyleLbl="node1" presStyleIdx="2" presStyleCnt="9"/>
      <dgm:spPr/>
    </dgm:pt>
    <dgm:pt modelId="{8CF7A6DE-81D2-4A67-8BE4-77F6AA2CC711}" type="pres">
      <dgm:prSet presAssocID="{5803E3F8-4FC8-48E9-B826-0AA07799EBC1}" presName="spaceA" presStyleCnt="0"/>
      <dgm:spPr/>
    </dgm:pt>
    <dgm:pt modelId="{16BCE30B-AEBF-46A7-8DF0-FC874181CA2A}" type="pres">
      <dgm:prSet presAssocID="{A8F5868B-82D5-44F9-9D33-9FEDAA8A5D4B}" presName="space" presStyleCnt="0"/>
      <dgm:spPr/>
    </dgm:pt>
    <dgm:pt modelId="{16F25323-EB89-4B28-8FC5-EBC077F2F012}" type="pres">
      <dgm:prSet presAssocID="{3C73CE17-E1AA-45B8-9F77-8B23013F2866}" presName="compositeB" presStyleCnt="0"/>
      <dgm:spPr/>
    </dgm:pt>
    <dgm:pt modelId="{670DC96A-5E46-4579-95DF-729A28231904}" type="pres">
      <dgm:prSet presAssocID="{3C73CE17-E1AA-45B8-9F77-8B23013F2866}" presName="textB" presStyleLbl="revTx" presStyleIdx="3" presStyleCnt="9" custScaleX="315188">
        <dgm:presLayoutVars>
          <dgm:bulletEnabled val="1"/>
        </dgm:presLayoutVars>
      </dgm:prSet>
      <dgm:spPr/>
      <dgm:t>
        <a:bodyPr/>
        <a:lstStyle/>
        <a:p>
          <a:endParaRPr lang="pt-BR"/>
        </a:p>
      </dgm:t>
    </dgm:pt>
    <dgm:pt modelId="{A049BBAE-EA90-4EDE-AFA9-CA647FFE292D}" type="pres">
      <dgm:prSet presAssocID="{3C73CE17-E1AA-45B8-9F77-8B23013F2866}" presName="circleB" presStyleLbl="node1" presStyleIdx="3" presStyleCnt="9"/>
      <dgm:spPr/>
    </dgm:pt>
    <dgm:pt modelId="{1FBD214D-83DC-483A-8D93-9DDA75B00235}" type="pres">
      <dgm:prSet presAssocID="{3C73CE17-E1AA-45B8-9F77-8B23013F2866}" presName="spaceB" presStyleCnt="0"/>
      <dgm:spPr/>
    </dgm:pt>
    <dgm:pt modelId="{764C9E4C-D72B-400D-80D9-7906D0C1CE52}" type="pres">
      <dgm:prSet presAssocID="{733FF7FC-4863-4A36-A26B-CFC051287738}" presName="space" presStyleCnt="0"/>
      <dgm:spPr/>
    </dgm:pt>
    <dgm:pt modelId="{BD78A04B-E4AE-4533-939A-CE60BF282DEF}" type="pres">
      <dgm:prSet presAssocID="{0100D5E6-2147-4AD0-82F5-4EB9F3533389}" presName="compositeA" presStyleCnt="0"/>
      <dgm:spPr/>
    </dgm:pt>
    <dgm:pt modelId="{43233CA9-E161-4E50-9AA1-1F313E736AEE}" type="pres">
      <dgm:prSet presAssocID="{0100D5E6-2147-4AD0-82F5-4EB9F3533389}" presName="textA" presStyleLbl="revTx" presStyleIdx="4" presStyleCnt="9" custScaleX="305418" custScaleY="103202">
        <dgm:presLayoutVars>
          <dgm:bulletEnabled val="1"/>
        </dgm:presLayoutVars>
      </dgm:prSet>
      <dgm:spPr/>
      <dgm:t>
        <a:bodyPr/>
        <a:lstStyle/>
        <a:p>
          <a:endParaRPr lang="pt-BR"/>
        </a:p>
      </dgm:t>
    </dgm:pt>
    <dgm:pt modelId="{DB7093B6-F0DF-4B9D-8BCF-84B2257D1976}" type="pres">
      <dgm:prSet presAssocID="{0100D5E6-2147-4AD0-82F5-4EB9F3533389}" presName="circleA" presStyleLbl="node1" presStyleIdx="4" presStyleCnt="9" custLinFactNeighborY="-3287"/>
      <dgm:spPr/>
    </dgm:pt>
    <dgm:pt modelId="{1C0A0781-8657-46DF-87BA-527BC4855D56}" type="pres">
      <dgm:prSet presAssocID="{0100D5E6-2147-4AD0-82F5-4EB9F3533389}" presName="spaceA" presStyleCnt="0"/>
      <dgm:spPr/>
    </dgm:pt>
    <dgm:pt modelId="{F3C49653-8AD1-40A1-A1F3-62CE5E4ADEA6}" type="pres">
      <dgm:prSet presAssocID="{CE5E32B4-1085-42EB-A34D-F2746F7DBA9C}" presName="space" presStyleCnt="0"/>
      <dgm:spPr/>
    </dgm:pt>
    <dgm:pt modelId="{6F5E0F46-8724-4F69-8602-2DE3FE8061AD}" type="pres">
      <dgm:prSet presAssocID="{14C6D503-A3C3-4A40-9DE1-0AF8509117B8}" presName="compositeB" presStyleCnt="0"/>
      <dgm:spPr/>
    </dgm:pt>
    <dgm:pt modelId="{139DEF72-3040-443D-AD2C-EF5DA1FCD2CE}" type="pres">
      <dgm:prSet presAssocID="{14C6D503-A3C3-4A40-9DE1-0AF8509117B8}" presName="textB" presStyleLbl="revTx" presStyleIdx="5" presStyleCnt="9" custScaleX="272777">
        <dgm:presLayoutVars>
          <dgm:bulletEnabled val="1"/>
        </dgm:presLayoutVars>
      </dgm:prSet>
      <dgm:spPr/>
      <dgm:t>
        <a:bodyPr/>
        <a:lstStyle/>
        <a:p>
          <a:endParaRPr lang="pt-BR"/>
        </a:p>
      </dgm:t>
    </dgm:pt>
    <dgm:pt modelId="{F62D461C-6E11-4EC1-BEDD-333748E5F5D4}" type="pres">
      <dgm:prSet presAssocID="{14C6D503-A3C3-4A40-9DE1-0AF8509117B8}" presName="circleB" presStyleLbl="node1" presStyleIdx="5" presStyleCnt="9"/>
      <dgm:spPr/>
    </dgm:pt>
    <dgm:pt modelId="{4E7CFDCA-EE91-4EF3-A833-8961DAB3731C}" type="pres">
      <dgm:prSet presAssocID="{14C6D503-A3C3-4A40-9DE1-0AF8509117B8}" presName="spaceB" presStyleCnt="0"/>
      <dgm:spPr/>
    </dgm:pt>
    <dgm:pt modelId="{83D70B43-7994-4BBC-8107-34CB9AC59ED6}" type="pres">
      <dgm:prSet presAssocID="{48F66D6C-9861-49A2-8B5F-5C7E896C956A}" presName="space" presStyleCnt="0"/>
      <dgm:spPr/>
    </dgm:pt>
    <dgm:pt modelId="{DC81F468-33B6-4F15-BFA6-E2C11F15709D}" type="pres">
      <dgm:prSet presAssocID="{8DE74978-2E6E-4A73-9ED0-C1190CA55194}" presName="compositeA" presStyleCnt="0"/>
      <dgm:spPr/>
    </dgm:pt>
    <dgm:pt modelId="{85C92ED5-C926-4627-9A93-8F8DABD0082B}" type="pres">
      <dgm:prSet presAssocID="{8DE74978-2E6E-4A73-9ED0-C1190CA55194}" presName="textA" presStyleLbl="revTx" presStyleIdx="6" presStyleCnt="9" custScaleX="230564">
        <dgm:presLayoutVars>
          <dgm:bulletEnabled val="1"/>
        </dgm:presLayoutVars>
      </dgm:prSet>
      <dgm:spPr/>
      <dgm:t>
        <a:bodyPr/>
        <a:lstStyle/>
        <a:p>
          <a:endParaRPr lang="pt-BR"/>
        </a:p>
      </dgm:t>
    </dgm:pt>
    <dgm:pt modelId="{E0CE26C5-F86A-4E0A-A499-30D2FB057223}" type="pres">
      <dgm:prSet presAssocID="{8DE74978-2E6E-4A73-9ED0-C1190CA55194}" presName="circleA" presStyleLbl="node1" presStyleIdx="6" presStyleCnt="9" custLinFactNeighborX="-18706" custLinFactNeighborY="-5293"/>
      <dgm:spPr/>
    </dgm:pt>
    <dgm:pt modelId="{5F14AEA8-257D-4DD0-B099-FFFC284BE468}" type="pres">
      <dgm:prSet presAssocID="{8DE74978-2E6E-4A73-9ED0-C1190CA55194}" presName="spaceA" presStyleCnt="0"/>
      <dgm:spPr/>
    </dgm:pt>
    <dgm:pt modelId="{1886CF71-E99A-4A64-A094-9732C3275201}" type="pres">
      <dgm:prSet presAssocID="{6F95980A-04DE-4AAF-81D4-89AB908607FA}" presName="space" presStyleCnt="0"/>
      <dgm:spPr/>
    </dgm:pt>
    <dgm:pt modelId="{BB181B47-BACE-4EAE-8AC5-C03DE046F4A2}" type="pres">
      <dgm:prSet presAssocID="{28201662-502F-450C-97FA-1D6B54041CFA}" presName="compositeB" presStyleCnt="0"/>
      <dgm:spPr/>
    </dgm:pt>
    <dgm:pt modelId="{B82EC52D-67FE-4519-A044-8DB0D7C236B8}" type="pres">
      <dgm:prSet presAssocID="{28201662-502F-450C-97FA-1D6B54041CFA}" presName="textB" presStyleLbl="revTx" presStyleIdx="7" presStyleCnt="9" custScaleX="259140" custScaleY="66649" custLinFactNeighborY="-14809">
        <dgm:presLayoutVars>
          <dgm:bulletEnabled val="1"/>
        </dgm:presLayoutVars>
      </dgm:prSet>
      <dgm:spPr/>
      <dgm:t>
        <a:bodyPr/>
        <a:lstStyle/>
        <a:p>
          <a:endParaRPr lang="pt-BR"/>
        </a:p>
      </dgm:t>
    </dgm:pt>
    <dgm:pt modelId="{BC258599-8F78-411C-8E41-6D29C4A0028A}" type="pres">
      <dgm:prSet presAssocID="{28201662-502F-450C-97FA-1D6B54041CFA}" presName="circleB" presStyleLbl="node1" presStyleIdx="7" presStyleCnt="9" custLinFactNeighborX="-21824" custLinFactNeighborY="-40458"/>
      <dgm:spPr/>
    </dgm:pt>
    <dgm:pt modelId="{49D68F0F-5C40-47AA-974F-896CC6EF157A}" type="pres">
      <dgm:prSet presAssocID="{28201662-502F-450C-97FA-1D6B54041CFA}" presName="spaceB" presStyleCnt="0"/>
      <dgm:spPr/>
    </dgm:pt>
    <dgm:pt modelId="{2C33F793-973E-4815-958B-8C0F872434AC}" type="pres">
      <dgm:prSet presAssocID="{377EF847-D512-43A5-BC63-B9F4F6B1F993}" presName="space" presStyleCnt="0"/>
      <dgm:spPr/>
    </dgm:pt>
    <dgm:pt modelId="{2A1D8502-9D64-401B-8A7E-43E624A784EE}" type="pres">
      <dgm:prSet presAssocID="{D8447688-BB1C-4E9F-9E25-319B17EF6E63}" presName="compositeA" presStyleCnt="0"/>
      <dgm:spPr/>
    </dgm:pt>
    <dgm:pt modelId="{A57BC848-69E1-44A6-8EA0-90E4A61D4FC2}" type="pres">
      <dgm:prSet presAssocID="{D8447688-BB1C-4E9F-9E25-319B17EF6E63}" presName="textA" presStyleLbl="revTx" presStyleIdx="8" presStyleCnt="9" custScaleX="246548" custScaleY="96593">
        <dgm:presLayoutVars>
          <dgm:bulletEnabled val="1"/>
        </dgm:presLayoutVars>
      </dgm:prSet>
      <dgm:spPr/>
      <dgm:t>
        <a:bodyPr/>
        <a:lstStyle/>
        <a:p>
          <a:endParaRPr lang="pt-BR"/>
        </a:p>
      </dgm:t>
    </dgm:pt>
    <dgm:pt modelId="{DE980707-B2C1-451C-BEDA-0F9C49AF66BC}" type="pres">
      <dgm:prSet presAssocID="{D8447688-BB1C-4E9F-9E25-319B17EF6E63}" presName="circleA" presStyleLbl="node1" presStyleIdx="8" presStyleCnt="9"/>
      <dgm:spPr/>
    </dgm:pt>
    <dgm:pt modelId="{54AD2122-6C1A-499A-AE96-659940692E58}" type="pres">
      <dgm:prSet presAssocID="{D8447688-BB1C-4E9F-9E25-319B17EF6E63}" presName="spaceA" presStyleCnt="0"/>
      <dgm:spPr/>
    </dgm:pt>
  </dgm:ptLst>
  <dgm:cxnLst>
    <dgm:cxn modelId="{391B0B2D-7DD0-4983-B343-B95EB6A707CB}" srcId="{8F807E43-7C93-4C25-8C07-C2B321FEC9A1}" destId="{3C73CE17-E1AA-45B8-9F77-8B23013F2866}" srcOrd="3" destOrd="0" parTransId="{93AA1F69-6FBF-4430-92BC-6FE14D58806A}" sibTransId="{733FF7FC-4863-4A36-A26B-CFC051287738}"/>
    <dgm:cxn modelId="{D503084E-0676-499B-8B8A-B33B2B452B48}" srcId="{8F807E43-7C93-4C25-8C07-C2B321FEC9A1}" destId="{28201662-502F-450C-97FA-1D6B54041CFA}" srcOrd="7" destOrd="0" parTransId="{E3D3CD59-EEC2-4E2C-BABF-2853477F90B0}" sibTransId="{377EF847-D512-43A5-BC63-B9F4F6B1F993}"/>
    <dgm:cxn modelId="{06462B5B-C47D-4498-BC0A-994F060EC5D2}" type="presOf" srcId="{8F807E43-7C93-4C25-8C07-C2B321FEC9A1}" destId="{E6E877DF-3F31-4629-81C9-E2F2E09F77AB}" srcOrd="0" destOrd="0" presId="urn:microsoft.com/office/officeart/2005/8/layout/hProcess11"/>
    <dgm:cxn modelId="{65DBE7B8-AAAD-452B-A859-9A7555788C31}" srcId="{8F807E43-7C93-4C25-8C07-C2B321FEC9A1}" destId="{0100D5E6-2147-4AD0-82F5-4EB9F3533389}" srcOrd="4" destOrd="0" parTransId="{BA3D5A5A-736E-48CE-85F5-D48A0D199338}" sibTransId="{CE5E32B4-1085-42EB-A34D-F2746F7DBA9C}"/>
    <dgm:cxn modelId="{88962872-3FA7-44BC-8298-E6891B117968}" type="presOf" srcId="{3C73CE17-E1AA-45B8-9F77-8B23013F2866}" destId="{670DC96A-5E46-4579-95DF-729A28231904}" srcOrd="0" destOrd="0" presId="urn:microsoft.com/office/officeart/2005/8/layout/hProcess11"/>
    <dgm:cxn modelId="{A077967A-E407-4E29-A89D-3A71C45BFB68}" srcId="{D8447688-BB1C-4E9F-9E25-319B17EF6E63}" destId="{7D33F772-47E3-4B86-96CE-6018B759AC5C}" srcOrd="0" destOrd="0" parTransId="{712295DD-3D6A-45A4-AB39-D9B0C0233FA9}" sibTransId="{6877D7B6-4FC9-4C2B-83DA-73711D60C713}"/>
    <dgm:cxn modelId="{2903D079-EC6D-4A05-BA97-F0DF7D0F4C3F}" type="presOf" srcId="{5803E3F8-4FC8-48E9-B826-0AA07799EBC1}" destId="{862CD20C-7B02-44F6-9E73-685E5E71EC10}" srcOrd="0" destOrd="0" presId="urn:microsoft.com/office/officeart/2005/8/layout/hProcess11"/>
    <dgm:cxn modelId="{DC8A8869-E081-4CAC-B516-759C9961BE9C}" srcId="{8F807E43-7C93-4C25-8C07-C2B321FEC9A1}" destId="{D8447688-BB1C-4E9F-9E25-319B17EF6E63}" srcOrd="8" destOrd="0" parTransId="{CFD4692C-B3BA-4708-B1E8-8A730D083952}" sibTransId="{973EA7C1-59CD-4EA4-BF95-715B5A1DA979}"/>
    <dgm:cxn modelId="{85A75174-BFB8-4F9B-99F8-0C625638BA37}" type="presOf" srcId="{73F28A61-47BE-4325-85B4-A8817D45E954}" destId="{82ADFCC3-B218-45EC-BE55-8C1A1E6CBF79}" srcOrd="0" destOrd="0" presId="urn:microsoft.com/office/officeart/2005/8/layout/hProcess11"/>
    <dgm:cxn modelId="{8D53B9C2-73A2-45CB-8D5A-7AF7FAA28B6E}" type="presOf" srcId="{28201662-502F-450C-97FA-1D6B54041CFA}" destId="{B82EC52D-67FE-4519-A044-8DB0D7C236B8}" srcOrd="0" destOrd="0" presId="urn:microsoft.com/office/officeart/2005/8/layout/hProcess11"/>
    <dgm:cxn modelId="{9D20DBA0-ABB3-496C-8661-51B592F2ECCD}" type="presOf" srcId="{4BF657BE-C492-4E59-8F95-B96488F3FDC7}" destId="{64F7C818-7A55-4858-BCB3-E32CD2B04C80}" srcOrd="0" destOrd="0" presId="urn:microsoft.com/office/officeart/2005/8/layout/hProcess11"/>
    <dgm:cxn modelId="{5BA843B8-8261-4645-9CB0-08509FFC6C48}" type="presOf" srcId="{7D33F772-47E3-4B86-96CE-6018B759AC5C}" destId="{A57BC848-69E1-44A6-8EA0-90E4A61D4FC2}" srcOrd="0" destOrd="1" presId="urn:microsoft.com/office/officeart/2005/8/layout/hProcess11"/>
    <dgm:cxn modelId="{8F3CF9FA-03F2-49B5-B0A1-80D8292B7810}" type="presOf" srcId="{14C6D503-A3C3-4A40-9DE1-0AF8509117B8}" destId="{139DEF72-3040-443D-AD2C-EF5DA1FCD2CE}" srcOrd="0" destOrd="0" presId="urn:microsoft.com/office/officeart/2005/8/layout/hProcess11"/>
    <dgm:cxn modelId="{7D832A72-1E44-4F5F-A0FD-FBDC09916547}" srcId="{8F807E43-7C93-4C25-8C07-C2B321FEC9A1}" destId="{14C6D503-A3C3-4A40-9DE1-0AF8509117B8}" srcOrd="5" destOrd="0" parTransId="{6BD4DAFF-C51C-431C-BC95-19BF72E6FF0D}" sibTransId="{48F66D6C-9861-49A2-8B5F-5C7E896C956A}"/>
    <dgm:cxn modelId="{608F68A3-C39E-4DE0-AAAE-959DEAE5FECD}" type="presOf" srcId="{D8447688-BB1C-4E9F-9E25-319B17EF6E63}" destId="{A57BC848-69E1-44A6-8EA0-90E4A61D4FC2}" srcOrd="0" destOrd="0" presId="urn:microsoft.com/office/officeart/2005/8/layout/hProcess11"/>
    <dgm:cxn modelId="{EF8DD1D3-63FC-4A9E-8B68-00A10DB38992}" srcId="{8F807E43-7C93-4C25-8C07-C2B321FEC9A1}" destId="{5803E3F8-4FC8-48E9-B826-0AA07799EBC1}" srcOrd="2" destOrd="0" parTransId="{66A2ED33-C546-463C-A117-732EE7F56D54}" sibTransId="{A8F5868B-82D5-44F9-9D33-9FEDAA8A5D4B}"/>
    <dgm:cxn modelId="{BE54C45B-D29E-42FF-8B66-BCA40061D073}" srcId="{8F807E43-7C93-4C25-8C07-C2B321FEC9A1}" destId="{8DE74978-2E6E-4A73-9ED0-C1190CA55194}" srcOrd="6" destOrd="0" parTransId="{CEA76DEC-F7DD-4020-9EBF-E764D7835E08}" sibTransId="{6F95980A-04DE-4AAF-81D4-89AB908607FA}"/>
    <dgm:cxn modelId="{330A9496-66F9-4992-9ABD-F0A032C49B45}" srcId="{8F807E43-7C93-4C25-8C07-C2B321FEC9A1}" destId="{73F28A61-47BE-4325-85B4-A8817D45E954}" srcOrd="0" destOrd="0" parTransId="{DE8B1540-825E-42A1-BE1B-9B7266FE4B7D}" sibTransId="{4863A0A0-325D-4151-9CCB-9B79E4DFF4A7}"/>
    <dgm:cxn modelId="{3C827CE5-ED20-40EA-B1B6-3D3E286C8EFC}" srcId="{8F807E43-7C93-4C25-8C07-C2B321FEC9A1}" destId="{4BF657BE-C492-4E59-8F95-B96488F3FDC7}" srcOrd="1" destOrd="0" parTransId="{C515AF82-34D5-49B2-AC33-BDF1AD470C83}" sibTransId="{62B53875-06EE-4FA1-87B1-44B17604E890}"/>
    <dgm:cxn modelId="{ED06405C-1889-457F-9206-94EA52B062C6}" type="presOf" srcId="{8DE74978-2E6E-4A73-9ED0-C1190CA55194}" destId="{85C92ED5-C926-4627-9A93-8F8DABD0082B}" srcOrd="0" destOrd="0" presId="urn:microsoft.com/office/officeart/2005/8/layout/hProcess11"/>
    <dgm:cxn modelId="{F892AFE3-7B34-4620-BC2E-2F25C7721390}" type="presOf" srcId="{0100D5E6-2147-4AD0-82F5-4EB9F3533389}" destId="{43233CA9-E161-4E50-9AA1-1F313E736AEE}" srcOrd="0" destOrd="0" presId="urn:microsoft.com/office/officeart/2005/8/layout/hProcess11"/>
    <dgm:cxn modelId="{A21AAAA6-58BC-4C4B-B21E-815BF6F85771}" type="presParOf" srcId="{E6E877DF-3F31-4629-81C9-E2F2E09F77AB}" destId="{51315DB0-5D62-4A64-9D74-1327207B135C}" srcOrd="0" destOrd="0" presId="urn:microsoft.com/office/officeart/2005/8/layout/hProcess11"/>
    <dgm:cxn modelId="{378FEE43-E5D9-4002-B224-134D221A88EA}" type="presParOf" srcId="{E6E877DF-3F31-4629-81C9-E2F2E09F77AB}" destId="{3910531A-DAD7-488A-9F6C-9964CFCE1050}" srcOrd="1" destOrd="0" presId="urn:microsoft.com/office/officeart/2005/8/layout/hProcess11"/>
    <dgm:cxn modelId="{159215CA-CE23-4E0C-9B21-CE82A62E0D9E}" type="presParOf" srcId="{3910531A-DAD7-488A-9F6C-9964CFCE1050}" destId="{655C26F8-5602-49EA-BFFC-07B88178B977}" srcOrd="0" destOrd="0" presId="urn:microsoft.com/office/officeart/2005/8/layout/hProcess11"/>
    <dgm:cxn modelId="{A393BBE2-13B8-4F17-A0D0-68AF7F476E86}" type="presParOf" srcId="{655C26F8-5602-49EA-BFFC-07B88178B977}" destId="{82ADFCC3-B218-45EC-BE55-8C1A1E6CBF79}" srcOrd="0" destOrd="0" presId="urn:microsoft.com/office/officeart/2005/8/layout/hProcess11"/>
    <dgm:cxn modelId="{1DA1C256-04E1-4569-AD6F-EF689D9A2B4C}" type="presParOf" srcId="{655C26F8-5602-49EA-BFFC-07B88178B977}" destId="{487EE1D4-023F-491B-A4C6-0223D757CB26}" srcOrd="1" destOrd="0" presId="urn:microsoft.com/office/officeart/2005/8/layout/hProcess11"/>
    <dgm:cxn modelId="{3716A6CF-A8B0-482F-A604-5DF4FA034035}" type="presParOf" srcId="{655C26F8-5602-49EA-BFFC-07B88178B977}" destId="{E2758A33-4A45-433D-8545-B27253161802}" srcOrd="2" destOrd="0" presId="urn:microsoft.com/office/officeart/2005/8/layout/hProcess11"/>
    <dgm:cxn modelId="{1CE0E014-58B9-41A9-85D9-344FAA2773E6}" type="presParOf" srcId="{3910531A-DAD7-488A-9F6C-9964CFCE1050}" destId="{64CB494C-926E-46CB-9FF1-86057B41CDD6}" srcOrd="1" destOrd="0" presId="urn:microsoft.com/office/officeart/2005/8/layout/hProcess11"/>
    <dgm:cxn modelId="{07D28714-2CCB-47FB-9506-EA7079EB7859}" type="presParOf" srcId="{3910531A-DAD7-488A-9F6C-9964CFCE1050}" destId="{FE627094-AF13-4BAF-A3B4-5A1254D44CF6}" srcOrd="2" destOrd="0" presId="urn:microsoft.com/office/officeart/2005/8/layout/hProcess11"/>
    <dgm:cxn modelId="{41D543BC-33C7-4FBA-8A57-161877E58722}" type="presParOf" srcId="{FE627094-AF13-4BAF-A3B4-5A1254D44CF6}" destId="{64F7C818-7A55-4858-BCB3-E32CD2B04C80}" srcOrd="0" destOrd="0" presId="urn:microsoft.com/office/officeart/2005/8/layout/hProcess11"/>
    <dgm:cxn modelId="{9E05B273-80AB-4C93-B788-133778357809}" type="presParOf" srcId="{FE627094-AF13-4BAF-A3B4-5A1254D44CF6}" destId="{9904A758-695D-4DA1-A418-783E51461293}" srcOrd="1" destOrd="0" presId="urn:microsoft.com/office/officeart/2005/8/layout/hProcess11"/>
    <dgm:cxn modelId="{94AA0B46-07A2-4947-9CF5-5C34194D69F1}" type="presParOf" srcId="{FE627094-AF13-4BAF-A3B4-5A1254D44CF6}" destId="{5A40EBC9-E5CC-43CE-AED8-F9B774C60443}" srcOrd="2" destOrd="0" presId="urn:microsoft.com/office/officeart/2005/8/layout/hProcess11"/>
    <dgm:cxn modelId="{DCC3FA81-ECEC-4B76-84FA-B5506D8050C1}" type="presParOf" srcId="{3910531A-DAD7-488A-9F6C-9964CFCE1050}" destId="{D08BD2CB-F34C-4E18-975B-E63F23472B2A}" srcOrd="3" destOrd="0" presId="urn:microsoft.com/office/officeart/2005/8/layout/hProcess11"/>
    <dgm:cxn modelId="{7530BAEF-BDB9-449C-AA58-41E51469BAC0}" type="presParOf" srcId="{3910531A-DAD7-488A-9F6C-9964CFCE1050}" destId="{2CFE03EA-6B71-4905-BF16-EAB1819EFA46}" srcOrd="4" destOrd="0" presId="urn:microsoft.com/office/officeart/2005/8/layout/hProcess11"/>
    <dgm:cxn modelId="{A1CA2699-8ABC-455B-842D-DAF0ED0C29FC}" type="presParOf" srcId="{2CFE03EA-6B71-4905-BF16-EAB1819EFA46}" destId="{862CD20C-7B02-44F6-9E73-685E5E71EC10}" srcOrd="0" destOrd="0" presId="urn:microsoft.com/office/officeart/2005/8/layout/hProcess11"/>
    <dgm:cxn modelId="{766AD199-D7EB-4F4D-82C8-3A17271AD425}" type="presParOf" srcId="{2CFE03EA-6B71-4905-BF16-EAB1819EFA46}" destId="{B5D032C2-BB5E-4D1B-BD5A-160E2DC2818A}" srcOrd="1" destOrd="0" presId="urn:microsoft.com/office/officeart/2005/8/layout/hProcess11"/>
    <dgm:cxn modelId="{F10E4139-3B74-4017-892E-BB5B09159F56}" type="presParOf" srcId="{2CFE03EA-6B71-4905-BF16-EAB1819EFA46}" destId="{8CF7A6DE-81D2-4A67-8BE4-77F6AA2CC711}" srcOrd="2" destOrd="0" presId="urn:microsoft.com/office/officeart/2005/8/layout/hProcess11"/>
    <dgm:cxn modelId="{0B73078F-B5C5-453F-B9CC-E498821E72C4}" type="presParOf" srcId="{3910531A-DAD7-488A-9F6C-9964CFCE1050}" destId="{16BCE30B-AEBF-46A7-8DF0-FC874181CA2A}" srcOrd="5" destOrd="0" presId="urn:microsoft.com/office/officeart/2005/8/layout/hProcess11"/>
    <dgm:cxn modelId="{476474AA-F417-4E8A-AB35-9932B97FA38E}" type="presParOf" srcId="{3910531A-DAD7-488A-9F6C-9964CFCE1050}" destId="{16F25323-EB89-4B28-8FC5-EBC077F2F012}" srcOrd="6" destOrd="0" presId="urn:microsoft.com/office/officeart/2005/8/layout/hProcess11"/>
    <dgm:cxn modelId="{5DE4D30B-BD7A-4DA3-9EE5-3AEAD04CB06F}" type="presParOf" srcId="{16F25323-EB89-4B28-8FC5-EBC077F2F012}" destId="{670DC96A-5E46-4579-95DF-729A28231904}" srcOrd="0" destOrd="0" presId="urn:microsoft.com/office/officeart/2005/8/layout/hProcess11"/>
    <dgm:cxn modelId="{EA4117F2-109C-467E-B287-1A46EDA1DCEB}" type="presParOf" srcId="{16F25323-EB89-4B28-8FC5-EBC077F2F012}" destId="{A049BBAE-EA90-4EDE-AFA9-CA647FFE292D}" srcOrd="1" destOrd="0" presId="urn:microsoft.com/office/officeart/2005/8/layout/hProcess11"/>
    <dgm:cxn modelId="{1B8F8678-DFFC-4F8C-A604-7AC3EC1391C3}" type="presParOf" srcId="{16F25323-EB89-4B28-8FC5-EBC077F2F012}" destId="{1FBD214D-83DC-483A-8D93-9DDA75B00235}" srcOrd="2" destOrd="0" presId="urn:microsoft.com/office/officeart/2005/8/layout/hProcess11"/>
    <dgm:cxn modelId="{BD73E748-6402-4D23-A9DB-58788B75723A}" type="presParOf" srcId="{3910531A-DAD7-488A-9F6C-9964CFCE1050}" destId="{764C9E4C-D72B-400D-80D9-7906D0C1CE52}" srcOrd="7" destOrd="0" presId="urn:microsoft.com/office/officeart/2005/8/layout/hProcess11"/>
    <dgm:cxn modelId="{F263530E-870D-49E8-A6D8-737E4EBFF835}" type="presParOf" srcId="{3910531A-DAD7-488A-9F6C-9964CFCE1050}" destId="{BD78A04B-E4AE-4533-939A-CE60BF282DEF}" srcOrd="8" destOrd="0" presId="urn:microsoft.com/office/officeart/2005/8/layout/hProcess11"/>
    <dgm:cxn modelId="{6E13F4C5-0C7A-406C-9EDB-30F63A8B286D}" type="presParOf" srcId="{BD78A04B-E4AE-4533-939A-CE60BF282DEF}" destId="{43233CA9-E161-4E50-9AA1-1F313E736AEE}" srcOrd="0" destOrd="0" presId="urn:microsoft.com/office/officeart/2005/8/layout/hProcess11"/>
    <dgm:cxn modelId="{8D51B57F-81D1-41DF-B233-6610C5EDD002}" type="presParOf" srcId="{BD78A04B-E4AE-4533-939A-CE60BF282DEF}" destId="{DB7093B6-F0DF-4B9D-8BCF-84B2257D1976}" srcOrd="1" destOrd="0" presId="urn:microsoft.com/office/officeart/2005/8/layout/hProcess11"/>
    <dgm:cxn modelId="{E2269EBC-DACE-4F0A-B523-208D2CF626D3}" type="presParOf" srcId="{BD78A04B-E4AE-4533-939A-CE60BF282DEF}" destId="{1C0A0781-8657-46DF-87BA-527BC4855D56}" srcOrd="2" destOrd="0" presId="urn:microsoft.com/office/officeart/2005/8/layout/hProcess11"/>
    <dgm:cxn modelId="{AAF740D9-78F6-4C44-8590-EAF322577066}" type="presParOf" srcId="{3910531A-DAD7-488A-9F6C-9964CFCE1050}" destId="{F3C49653-8AD1-40A1-A1F3-62CE5E4ADEA6}" srcOrd="9" destOrd="0" presId="urn:microsoft.com/office/officeart/2005/8/layout/hProcess11"/>
    <dgm:cxn modelId="{3EE5A965-E125-4F68-8638-BAC225108176}" type="presParOf" srcId="{3910531A-DAD7-488A-9F6C-9964CFCE1050}" destId="{6F5E0F46-8724-4F69-8602-2DE3FE8061AD}" srcOrd="10" destOrd="0" presId="urn:microsoft.com/office/officeart/2005/8/layout/hProcess11"/>
    <dgm:cxn modelId="{9130CE7C-675A-4EA0-AAE6-8457B6640E77}" type="presParOf" srcId="{6F5E0F46-8724-4F69-8602-2DE3FE8061AD}" destId="{139DEF72-3040-443D-AD2C-EF5DA1FCD2CE}" srcOrd="0" destOrd="0" presId="urn:microsoft.com/office/officeart/2005/8/layout/hProcess11"/>
    <dgm:cxn modelId="{8BDF7241-96B7-40E3-B168-E7BB13C52203}" type="presParOf" srcId="{6F5E0F46-8724-4F69-8602-2DE3FE8061AD}" destId="{F62D461C-6E11-4EC1-BEDD-333748E5F5D4}" srcOrd="1" destOrd="0" presId="urn:microsoft.com/office/officeart/2005/8/layout/hProcess11"/>
    <dgm:cxn modelId="{5E2467C0-F7C0-43BE-ADE3-69A8F75E68A4}" type="presParOf" srcId="{6F5E0F46-8724-4F69-8602-2DE3FE8061AD}" destId="{4E7CFDCA-EE91-4EF3-A833-8961DAB3731C}" srcOrd="2" destOrd="0" presId="urn:microsoft.com/office/officeart/2005/8/layout/hProcess11"/>
    <dgm:cxn modelId="{4CD060C8-46F2-4938-98FD-639914F9EE5E}" type="presParOf" srcId="{3910531A-DAD7-488A-9F6C-9964CFCE1050}" destId="{83D70B43-7994-4BBC-8107-34CB9AC59ED6}" srcOrd="11" destOrd="0" presId="urn:microsoft.com/office/officeart/2005/8/layout/hProcess11"/>
    <dgm:cxn modelId="{FE35D1C7-B91B-4B33-BA67-D73CE1E94AD5}" type="presParOf" srcId="{3910531A-DAD7-488A-9F6C-9964CFCE1050}" destId="{DC81F468-33B6-4F15-BFA6-E2C11F15709D}" srcOrd="12" destOrd="0" presId="urn:microsoft.com/office/officeart/2005/8/layout/hProcess11"/>
    <dgm:cxn modelId="{D975693D-9ED8-4CE1-A740-6FA7DA56B4BA}" type="presParOf" srcId="{DC81F468-33B6-4F15-BFA6-E2C11F15709D}" destId="{85C92ED5-C926-4627-9A93-8F8DABD0082B}" srcOrd="0" destOrd="0" presId="urn:microsoft.com/office/officeart/2005/8/layout/hProcess11"/>
    <dgm:cxn modelId="{10FAF4AB-F49D-4DF1-97F8-B967B678CEFF}" type="presParOf" srcId="{DC81F468-33B6-4F15-BFA6-E2C11F15709D}" destId="{E0CE26C5-F86A-4E0A-A499-30D2FB057223}" srcOrd="1" destOrd="0" presId="urn:microsoft.com/office/officeart/2005/8/layout/hProcess11"/>
    <dgm:cxn modelId="{99B81D3A-5945-42CA-953B-2AB8F67D0426}" type="presParOf" srcId="{DC81F468-33B6-4F15-BFA6-E2C11F15709D}" destId="{5F14AEA8-257D-4DD0-B099-FFFC284BE468}" srcOrd="2" destOrd="0" presId="urn:microsoft.com/office/officeart/2005/8/layout/hProcess11"/>
    <dgm:cxn modelId="{68D7CEE3-D2F0-47EC-963A-F14B19624507}" type="presParOf" srcId="{3910531A-DAD7-488A-9F6C-9964CFCE1050}" destId="{1886CF71-E99A-4A64-A094-9732C3275201}" srcOrd="13" destOrd="0" presId="urn:microsoft.com/office/officeart/2005/8/layout/hProcess11"/>
    <dgm:cxn modelId="{085D1A32-132B-4F31-BBD6-47EA9B8AEE90}" type="presParOf" srcId="{3910531A-DAD7-488A-9F6C-9964CFCE1050}" destId="{BB181B47-BACE-4EAE-8AC5-C03DE046F4A2}" srcOrd="14" destOrd="0" presId="urn:microsoft.com/office/officeart/2005/8/layout/hProcess11"/>
    <dgm:cxn modelId="{A1FF94BE-DCCE-47B7-9386-A16F3725F9A2}" type="presParOf" srcId="{BB181B47-BACE-4EAE-8AC5-C03DE046F4A2}" destId="{B82EC52D-67FE-4519-A044-8DB0D7C236B8}" srcOrd="0" destOrd="0" presId="urn:microsoft.com/office/officeart/2005/8/layout/hProcess11"/>
    <dgm:cxn modelId="{E0872C56-E1B6-4FA9-937A-F4A1789F0CD9}" type="presParOf" srcId="{BB181B47-BACE-4EAE-8AC5-C03DE046F4A2}" destId="{BC258599-8F78-411C-8E41-6D29C4A0028A}" srcOrd="1" destOrd="0" presId="urn:microsoft.com/office/officeart/2005/8/layout/hProcess11"/>
    <dgm:cxn modelId="{4DFBB561-0F7F-43EA-85B5-490BB10221E7}" type="presParOf" srcId="{BB181B47-BACE-4EAE-8AC5-C03DE046F4A2}" destId="{49D68F0F-5C40-47AA-974F-896CC6EF157A}" srcOrd="2" destOrd="0" presId="urn:microsoft.com/office/officeart/2005/8/layout/hProcess11"/>
    <dgm:cxn modelId="{A119C44E-F73C-41F5-88CB-12C33BB3B147}" type="presParOf" srcId="{3910531A-DAD7-488A-9F6C-9964CFCE1050}" destId="{2C33F793-973E-4815-958B-8C0F872434AC}" srcOrd="15" destOrd="0" presId="urn:microsoft.com/office/officeart/2005/8/layout/hProcess11"/>
    <dgm:cxn modelId="{B4F86DC3-EDBF-4999-B102-ACEA52697CBA}" type="presParOf" srcId="{3910531A-DAD7-488A-9F6C-9964CFCE1050}" destId="{2A1D8502-9D64-401B-8A7E-43E624A784EE}" srcOrd="16" destOrd="0" presId="urn:microsoft.com/office/officeart/2005/8/layout/hProcess11"/>
    <dgm:cxn modelId="{3E292D55-7798-491F-B13E-79EDE6B92BA6}" type="presParOf" srcId="{2A1D8502-9D64-401B-8A7E-43E624A784EE}" destId="{A57BC848-69E1-44A6-8EA0-90E4A61D4FC2}" srcOrd="0" destOrd="0" presId="urn:microsoft.com/office/officeart/2005/8/layout/hProcess11"/>
    <dgm:cxn modelId="{D7E749BA-21FD-4A00-B6C5-6EC2D2C219B9}" type="presParOf" srcId="{2A1D8502-9D64-401B-8A7E-43E624A784EE}" destId="{DE980707-B2C1-451C-BEDA-0F9C49AF66BC}" srcOrd="1" destOrd="0" presId="urn:microsoft.com/office/officeart/2005/8/layout/hProcess11"/>
    <dgm:cxn modelId="{EA01AC4C-DE90-4E88-9223-812837C033FE}" type="presParOf" srcId="{2A1D8502-9D64-401B-8A7E-43E624A784EE}" destId="{54AD2122-6C1A-499A-AE96-659940692E5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9FE06D-8BAA-48A0-9793-ACE63FF7EB16}" type="doc">
      <dgm:prSet loTypeId="urn:microsoft.com/office/officeart/2005/8/layout/chevron1" loCatId="process" qsTypeId="urn:microsoft.com/office/officeart/2005/8/quickstyle/simple1" qsCatId="simple" csTypeId="urn:microsoft.com/office/officeart/2005/8/colors/accent1_2" csCatId="accent1" phldr="1"/>
      <dgm:spPr/>
    </dgm:pt>
    <dgm:pt modelId="{B0A6C575-AF36-4B29-B1DD-814614C0209B}">
      <dgm:prSet phldrT="[Texto]"/>
      <dgm:spPr>
        <a:solidFill>
          <a:schemeClr val="accent6">
            <a:lumMod val="20000"/>
            <a:lumOff val="80000"/>
          </a:schemeClr>
        </a:solidFill>
      </dgm:spPr>
      <dgm:t>
        <a:bodyPr/>
        <a:lstStyle/>
        <a:p>
          <a:r>
            <a:rPr lang="pt-BR" b="1" dirty="0">
              <a:solidFill>
                <a:schemeClr val="tx1"/>
              </a:solidFill>
            </a:rPr>
            <a:t>Qual a necessidade?</a:t>
          </a:r>
        </a:p>
        <a:p>
          <a:r>
            <a:rPr lang="pt-BR" dirty="0">
              <a:solidFill>
                <a:schemeClr val="tx1"/>
              </a:solidFill>
            </a:rPr>
            <a:t>(formalização da demanda)</a:t>
          </a:r>
        </a:p>
      </dgm:t>
    </dgm:pt>
    <dgm:pt modelId="{D33B7E8E-BEF1-4A29-8027-90537710AC68}" type="parTrans" cxnId="{DE196579-94BE-434E-BDCD-9A083F09118D}">
      <dgm:prSet/>
      <dgm:spPr/>
      <dgm:t>
        <a:bodyPr/>
        <a:lstStyle/>
        <a:p>
          <a:endParaRPr lang="pt-BR"/>
        </a:p>
      </dgm:t>
    </dgm:pt>
    <dgm:pt modelId="{BF8C0B35-FEE5-4878-810C-A8E62CD3725A}" type="sibTrans" cxnId="{DE196579-94BE-434E-BDCD-9A083F09118D}">
      <dgm:prSet/>
      <dgm:spPr/>
      <dgm:t>
        <a:bodyPr/>
        <a:lstStyle/>
        <a:p>
          <a:endParaRPr lang="pt-BR"/>
        </a:p>
      </dgm:t>
    </dgm:pt>
    <dgm:pt modelId="{B00AD278-5CEF-416F-AB2D-D38BDAC4D1D4}">
      <dgm:prSet phldrT="[Texto]"/>
      <dgm:spPr>
        <a:solidFill>
          <a:schemeClr val="accent6">
            <a:lumMod val="40000"/>
            <a:lumOff val="60000"/>
          </a:schemeClr>
        </a:solidFill>
      </dgm:spPr>
      <dgm:t>
        <a:bodyPr/>
        <a:lstStyle/>
        <a:p>
          <a:r>
            <a:rPr lang="pt-BR" b="1" dirty="0">
              <a:solidFill>
                <a:schemeClr val="tx1"/>
              </a:solidFill>
            </a:rPr>
            <a:t>Qual a melhor forma de atender à necessidade?</a:t>
          </a:r>
        </a:p>
        <a:p>
          <a:r>
            <a:rPr lang="pt-BR" dirty="0">
              <a:solidFill>
                <a:schemeClr val="tx1"/>
              </a:solidFill>
            </a:rPr>
            <a:t>(ETP)</a:t>
          </a:r>
        </a:p>
      </dgm:t>
    </dgm:pt>
    <dgm:pt modelId="{8E7B2A29-736C-40C4-A0AE-2181BB125E1B}" type="parTrans" cxnId="{1F44C643-76E2-4890-A602-5263B8BA64F0}">
      <dgm:prSet/>
      <dgm:spPr/>
      <dgm:t>
        <a:bodyPr/>
        <a:lstStyle/>
        <a:p>
          <a:endParaRPr lang="pt-BR"/>
        </a:p>
      </dgm:t>
    </dgm:pt>
    <dgm:pt modelId="{9E314F72-A4DF-48B4-B914-0DBB0F73682B}" type="sibTrans" cxnId="{1F44C643-76E2-4890-A602-5263B8BA64F0}">
      <dgm:prSet/>
      <dgm:spPr/>
      <dgm:t>
        <a:bodyPr/>
        <a:lstStyle/>
        <a:p>
          <a:endParaRPr lang="pt-BR"/>
        </a:p>
      </dgm:t>
    </dgm:pt>
    <dgm:pt modelId="{B4778283-0E8E-411C-96F1-06517E6A07A9}">
      <dgm:prSet phldrT="[Texto]"/>
      <dgm:spPr>
        <a:solidFill>
          <a:schemeClr val="accent6">
            <a:lumMod val="60000"/>
            <a:lumOff val="40000"/>
          </a:schemeClr>
        </a:solidFill>
      </dgm:spPr>
      <dgm:t>
        <a:bodyPr/>
        <a:lstStyle/>
        <a:p>
          <a:r>
            <a:rPr lang="pt-BR" b="1" dirty="0">
              <a:solidFill>
                <a:schemeClr val="tx1"/>
              </a:solidFill>
            </a:rPr>
            <a:t>Como fazer para atender à necessidade?</a:t>
          </a:r>
        </a:p>
        <a:p>
          <a:r>
            <a:rPr lang="pt-BR" dirty="0">
              <a:solidFill>
                <a:schemeClr val="tx1"/>
              </a:solidFill>
            </a:rPr>
            <a:t>(Termo de referencia/Projeto básico)</a:t>
          </a:r>
        </a:p>
      </dgm:t>
    </dgm:pt>
    <dgm:pt modelId="{81F696F2-8233-4EA7-9DC1-BEDE13E9E9C3}" type="parTrans" cxnId="{7F7A9071-1292-4AAC-B64A-82B325F47927}">
      <dgm:prSet/>
      <dgm:spPr/>
      <dgm:t>
        <a:bodyPr/>
        <a:lstStyle/>
        <a:p>
          <a:endParaRPr lang="pt-BR"/>
        </a:p>
      </dgm:t>
    </dgm:pt>
    <dgm:pt modelId="{3E948BF9-98AD-4BB3-B7CB-21D0F3BB4C8A}" type="sibTrans" cxnId="{7F7A9071-1292-4AAC-B64A-82B325F47927}">
      <dgm:prSet/>
      <dgm:spPr/>
      <dgm:t>
        <a:bodyPr/>
        <a:lstStyle/>
        <a:p>
          <a:endParaRPr lang="pt-BR"/>
        </a:p>
      </dgm:t>
    </dgm:pt>
    <dgm:pt modelId="{91E6D783-F2E5-4A9A-A8A8-C8D4450F04AE}" type="pres">
      <dgm:prSet presAssocID="{2C9FE06D-8BAA-48A0-9793-ACE63FF7EB16}" presName="Name0" presStyleCnt="0">
        <dgm:presLayoutVars>
          <dgm:dir/>
          <dgm:animLvl val="lvl"/>
          <dgm:resizeHandles val="exact"/>
        </dgm:presLayoutVars>
      </dgm:prSet>
      <dgm:spPr/>
    </dgm:pt>
    <dgm:pt modelId="{1987F3A0-8A64-4B8B-B9F5-CDB9630498D1}" type="pres">
      <dgm:prSet presAssocID="{B0A6C575-AF36-4B29-B1DD-814614C0209B}" presName="parTxOnly" presStyleLbl="node1" presStyleIdx="0" presStyleCnt="3" custLinFactNeighborX="-2752" custLinFactNeighborY="3688">
        <dgm:presLayoutVars>
          <dgm:chMax val="0"/>
          <dgm:chPref val="0"/>
          <dgm:bulletEnabled val="1"/>
        </dgm:presLayoutVars>
      </dgm:prSet>
      <dgm:spPr/>
      <dgm:t>
        <a:bodyPr/>
        <a:lstStyle/>
        <a:p>
          <a:endParaRPr lang="pt-BR"/>
        </a:p>
      </dgm:t>
    </dgm:pt>
    <dgm:pt modelId="{2C0A5288-2956-44CA-8BC7-A5DA9783341F}" type="pres">
      <dgm:prSet presAssocID="{BF8C0B35-FEE5-4878-810C-A8E62CD3725A}" presName="parTxOnlySpace" presStyleCnt="0"/>
      <dgm:spPr/>
    </dgm:pt>
    <dgm:pt modelId="{853B5548-20D4-4A61-97A4-65D0D07B7821}" type="pres">
      <dgm:prSet presAssocID="{B00AD278-5CEF-416F-AB2D-D38BDAC4D1D4}" presName="parTxOnly" presStyleLbl="node1" presStyleIdx="1" presStyleCnt="3" custLinFactNeighborX="-17063">
        <dgm:presLayoutVars>
          <dgm:chMax val="0"/>
          <dgm:chPref val="0"/>
          <dgm:bulletEnabled val="1"/>
        </dgm:presLayoutVars>
      </dgm:prSet>
      <dgm:spPr/>
      <dgm:t>
        <a:bodyPr/>
        <a:lstStyle/>
        <a:p>
          <a:endParaRPr lang="pt-BR"/>
        </a:p>
      </dgm:t>
    </dgm:pt>
    <dgm:pt modelId="{E3680B7F-7EBB-409B-86C4-AF1D71A62009}" type="pres">
      <dgm:prSet presAssocID="{9E314F72-A4DF-48B4-B914-0DBB0F73682B}" presName="parTxOnlySpace" presStyleCnt="0"/>
      <dgm:spPr/>
    </dgm:pt>
    <dgm:pt modelId="{E53222F5-DEF8-45C2-BB1A-62E99F1A3F68}" type="pres">
      <dgm:prSet presAssocID="{B4778283-0E8E-411C-96F1-06517E6A07A9}" presName="parTxOnly" presStyleLbl="node1" presStyleIdx="2" presStyleCnt="3">
        <dgm:presLayoutVars>
          <dgm:chMax val="0"/>
          <dgm:chPref val="0"/>
          <dgm:bulletEnabled val="1"/>
        </dgm:presLayoutVars>
      </dgm:prSet>
      <dgm:spPr/>
      <dgm:t>
        <a:bodyPr/>
        <a:lstStyle/>
        <a:p>
          <a:endParaRPr lang="pt-BR"/>
        </a:p>
      </dgm:t>
    </dgm:pt>
  </dgm:ptLst>
  <dgm:cxnLst>
    <dgm:cxn modelId="{1F44C643-76E2-4890-A602-5263B8BA64F0}" srcId="{2C9FE06D-8BAA-48A0-9793-ACE63FF7EB16}" destId="{B00AD278-5CEF-416F-AB2D-D38BDAC4D1D4}" srcOrd="1" destOrd="0" parTransId="{8E7B2A29-736C-40C4-A0AE-2181BB125E1B}" sibTransId="{9E314F72-A4DF-48B4-B914-0DBB0F73682B}"/>
    <dgm:cxn modelId="{D8964F32-F291-4F4C-890A-2A7115B30078}" type="presOf" srcId="{B0A6C575-AF36-4B29-B1DD-814614C0209B}" destId="{1987F3A0-8A64-4B8B-B9F5-CDB9630498D1}" srcOrd="0" destOrd="0" presId="urn:microsoft.com/office/officeart/2005/8/layout/chevron1"/>
    <dgm:cxn modelId="{77197B1D-3909-41AF-851D-8BFACE7571DB}" type="presOf" srcId="{B00AD278-5CEF-416F-AB2D-D38BDAC4D1D4}" destId="{853B5548-20D4-4A61-97A4-65D0D07B7821}" srcOrd="0" destOrd="0" presId="urn:microsoft.com/office/officeart/2005/8/layout/chevron1"/>
    <dgm:cxn modelId="{DE196579-94BE-434E-BDCD-9A083F09118D}" srcId="{2C9FE06D-8BAA-48A0-9793-ACE63FF7EB16}" destId="{B0A6C575-AF36-4B29-B1DD-814614C0209B}" srcOrd="0" destOrd="0" parTransId="{D33B7E8E-BEF1-4A29-8027-90537710AC68}" sibTransId="{BF8C0B35-FEE5-4878-810C-A8E62CD3725A}"/>
    <dgm:cxn modelId="{C95DCABF-7470-4DF7-B268-3256F8EA6344}" type="presOf" srcId="{B4778283-0E8E-411C-96F1-06517E6A07A9}" destId="{E53222F5-DEF8-45C2-BB1A-62E99F1A3F68}" srcOrd="0" destOrd="0" presId="urn:microsoft.com/office/officeart/2005/8/layout/chevron1"/>
    <dgm:cxn modelId="{68A7135F-D426-42BD-9EBB-77BC888C27E7}" type="presOf" srcId="{2C9FE06D-8BAA-48A0-9793-ACE63FF7EB16}" destId="{91E6D783-F2E5-4A9A-A8A8-C8D4450F04AE}" srcOrd="0" destOrd="0" presId="urn:microsoft.com/office/officeart/2005/8/layout/chevron1"/>
    <dgm:cxn modelId="{7F7A9071-1292-4AAC-B64A-82B325F47927}" srcId="{2C9FE06D-8BAA-48A0-9793-ACE63FF7EB16}" destId="{B4778283-0E8E-411C-96F1-06517E6A07A9}" srcOrd="2" destOrd="0" parTransId="{81F696F2-8233-4EA7-9DC1-BEDE13E9E9C3}" sibTransId="{3E948BF9-98AD-4BB3-B7CB-21D0F3BB4C8A}"/>
    <dgm:cxn modelId="{2E81F316-840F-4CD0-8E21-5D940E9FFB10}" type="presParOf" srcId="{91E6D783-F2E5-4A9A-A8A8-C8D4450F04AE}" destId="{1987F3A0-8A64-4B8B-B9F5-CDB9630498D1}" srcOrd="0" destOrd="0" presId="urn:microsoft.com/office/officeart/2005/8/layout/chevron1"/>
    <dgm:cxn modelId="{8989764D-24FC-41F3-98EF-66C063003319}" type="presParOf" srcId="{91E6D783-F2E5-4A9A-A8A8-C8D4450F04AE}" destId="{2C0A5288-2956-44CA-8BC7-A5DA9783341F}" srcOrd="1" destOrd="0" presId="urn:microsoft.com/office/officeart/2005/8/layout/chevron1"/>
    <dgm:cxn modelId="{47E4D68C-FEF8-4192-8143-FA49EF623273}" type="presParOf" srcId="{91E6D783-F2E5-4A9A-A8A8-C8D4450F04AE}" destId="{853B5548-20D4-4A61-97A4-65D0D07B7821}" srcOrd="2" destOrd="0" presId="urn:microsoft.com/office/officeart/2005/8/layout/chevron1"/>
    <dgm:cxn modelId="{AFEB21D2-F2DB-48A5-980E-B1E526497D65}" type="presParOf" srcId="{91E6D783-F2E5-4A9A-A8A8-C8D4450F04AE}" destId="{E3680B7F-7EBB-409B-86C4-AF1D71A62009}" srcOrd="3" destOrd="0" presId="urn:microsoft.com/office/officeart/2005/8/layout/chevron1"/>
    <dgm:cxn modelId="{734000F5-88AD-49B8-9D48-C63BDDA4BB88}" type="presParOf" srcId="{91E6D783-F2E5-4A9A-A8A8-C8D4450F04AE}" destId="{E53222F5-DEF8-45C2-BB1A-62E99F1A3F6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5B4D5A-A4E4-4C58-BFC5-EDEB12E810D1}"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pt-BR"/>
        </a:p>
      </dgm:t>
    </dgm:pt>
    <dgm:pt modelId="{7D0D78D2-7B89-4E49-966B-43ACDFDC5E2C}">
      <dgm:prSet custT="1"/>
      <dgm:spPr>
        <a:ln>
          <a:solidFill>
            <a:schemeClr val="bg1">
              <a:lumMod val="50000"/>
            </a:schemeClr>
          </a:solidFill>
        </a:ln>
      </dgm:spPr>
      <dgm:t>
        <a:bodyPr/>
        <a:lstStyle/>
        <a:p>
          <a:r>
            <a:rPr lang="pt-BR" sz="1600" dirty="0"/>
            <a:t>para contratação que </a:t>
          </a:r>
          <a:r>
            <a:rPr lang="pt-BR" sz="1600" b="1" dirty="0"/>
            <a:t>envolva valores inferiores a R$ 100.000,00 </a:t>
          </a:r>
          <a:r>
            <a:rPr lang="pt-BR" sz="1600" dirty="0"/>
            <a:t>(cem mil reais), no </a:t>
          </a:r>
          <a:r>
            <a:rPr lang="pt-BR" sz="1600" b="1" dirty="0"/>
            <a:t>caso de obras e serviços de engenharia ou de serviços de manutenção de veículos automotores</a:t>
          </a:r>
          <a:r>
            <a:rPr lang="pt-BR" sz="1600" dirty="0"/>
            <a:t>;  Art. 75, I Lei 14.133/21</a:t>
          </a:r>
        </a:p>
      </dgm:t>
    </dgm:pt>
    <dgm:pt modelId="{3303159C-2925-40C9-AE81-9374230FF168}" type="parTrans" cxnId="{993764D9-37B7-4009-B1D8-EACAACA1A002}">
      <dgm:prSet/>
      <dgm:spPr/>
      <dgm:t>
        <a:bodyPr/>
        <a:lstStyle/>
        <a:p>
          <a:endParaRPr lang="pt-BR"/>
        </a:p>
      </dgm:t>
    </dgm:pt>
    <dgm:pt modelId="{DA21469F-7850-40BD-992E-C0F55E74C7C7}" type="sibTrans" cxnId="{993764D9-37B7-4009-B1D8-EACAACA1A002}">
      <dgm:prSet/>
      <dgm:spPr>
        <a:ln>
          <a:solidFill>
            <a:schemeClr val="accent1">
              <a:lumMod val="75000"/>
            </a:schemeClr>
          </a:solidFill>
        </a:ln>
      </dgm:spPr>
      <dgm:t>
        <a:bodyPr/>
        <a:lstStyle/>
        <a:p>
          <a:endParaRPr lang="pt-BR"/>
        </a:p>
      </dgm:t>
    </dgm:pt>
    <dgm:pt modelId="{1357E529-EC77-44C5-9A42-017DAC218689}">
      <dgm:prSet custT="1"/>
      <dgm:spPr>
        <a:ln>
          <a:solidFill>
            <a:schemeClr val="bg1">
              <a:lumMod val="50000"/>
            </a:schemeClr>
          </a:solidFill>
        </a:ln>
      </dgm:spPr>
      <dgm:t>
        <a:bodyPr/>
        <a:lstStyle/>
        <a:p>
          <a:r>
            <a:rPr lang="pt-BR" sz="1600" dirty="0"/>
            <a:t>para contratação que envolva </a:t>
          </a:r>
          <a:r>
            <a:rPr lang="pt-BR" sz="1600" b="1" dirty="0"/>
            <a:t>valores inferiores a R$ 50.000,00 </a:t>
          </a:r>
          <a:r>
            <a:rPr lang="pt-BR" sz="1600" dirty="0"/>
            <a:t>(cinquenta mil reais), no caso de outros serviços e compras; (Art. 75,II Lei 14.133/21)</a:t>
          </a:r>
        </a:p>
      </dgm:t>
    </dgm:pt>
    <dgm:pt modelId="{4FD073E3-29DA-46A1-97DC-AF816F2E6E35}" type="parTrans" cxnId="{5214301A-8275-44D9-B6D8-38107CEA2E25}">
      <dgm:prSet/>
      <dgm:spPr/>
      <dgm:t>
        <a:bodyPr/>
        <a:lstStyle/>
        <a:p>
          <a:endParaRPr lang="pt-BR"/>
        </a:p>
      </dgm:t>
    </dgm:pt>
    <dgm:pt modelId="{F28EEC33-ABFB-486E-9D63-4589E47C3741}" type="sibTrans" cxnId="{5214301A-8275-44D9-B6D8-38107CEA2E25}">
      <dgm:prSet/>
      <dgm:spPr/>
      <dgm:t>
        <a:bodyPr/>
        <a:lstStyle/>
        <a:p>
          <a:endParaRPr lang="pt-BR"/>
        </a:p>
      </dgm:t>
    </dgm:pt>
    <dgm:pt modelId="{6113D194-1A4D-4DC5-8E57-9C0D4B247D86}">
      <dgm:prSet custT="1"/>
      <dgm:spPr>
        <a:ln>
          <a:solidFill>
            <a:schemeClr val="bg1">
              <a:lumMod val="50000"/>
            </a:schemeClr>
          </a:solidFill>
        </a:ln>
      </dgm:spPr>
      <dgm:t>
        <a:bodyPr/>
        <a:lstStyle/>
        <a:p>
          <a:r>
            <a:rPr lang="pt-BR" sz="1600" dirty="0"/>
            <a:t>para contratação que mantenha todas as condições definidas em edital de </a:t>
          </a:r>
          <a:r>
            <a:rPr lang="pt-BR" sz="1600" b="1" dirty="0"/>
            <a:t>licitação realizada há menos de 1 (um) </a:t>
          </a:r>
          <a:r>
            <a:rPr lang="pt-BR" sz="1600" dirty="0"/>
            <a:t>ano, quando se verificar que naquela licitação: a) </a:t>
          </a:r>
          <a:r>
            <a:rPr lang="pt-BR" sz="1600" b="1" dirty="0"/>
            <a:t>não surgiram licitantes interessados </a:t>
          </a:r>
          <a:r>
            <a:rPr lang="pt-BR" sz="1600" dirty="0"/>
            <a:t>ou não foram apresentadas propostas válidas; b) as </a:t>
          </a:r>
          <a:r>
            <a:rPr lang="pt-BR" sz="1600" b="1" dirty="0"/>
            <a:t>propostas apresentadas consignaram preços manifestamente superiores aos praticados no mercado</a:t>
          </a:r>
          <a:r>
            <a:rPr lang="pt-BR" sz="1600" dirty="0"/>
            <a:t> ou incompatíveis com os fixados pelos órgãos oficiais competentes; Art. 75,III Lei 14.133/2021</a:t>
          </a:r>
        </a:p>
      </dgm:t>
    </dgm:pt>
    <dgm:pt modelId="{D0EFE323-C49C-40D5-AB2A-C76CA8583963}" type="parTrans" cxnId="{66830C58-FE19-408C-A4AE-AA3870ABF538}">
      <dgm:prSet/>
      <dgm:spPr/>
      <dgm:t>
        <a:bodyPr/>
        <a:lstStyle/>
        <a:p>
          <a:endParaRPr lang="pt-BR"/>
        </a:p>
      </dgm:t>
    </dgm:pt>
    <dgm:pt modelId="{D72C94C7-74DF-457C-8EAA-5AC24709C047}" type="sibTrans" cxnId="{66830C58-FE19-408C-A4AE-AA3870ABF538}">
      <dgm:prSet/>
      <dgm:spPr/>
      <dgm:t>
        <a:bodyPr/>
        <a:lstStyle/>
        <a:p>
          <a:endParaRPr lang="pt-BR"/>
        </a:p>
      </dgm:t>
    </dgm:pt>
    <dgm:pt modelId="{7857790B-D452-4D2D-A1CE-D403400B1745}">
      <dgm:prSet custT="1"/>
      <dgm:spPr>
        <a:ln>
          <a:solidFill>
            <a:schemeClr val="bg1">
              <a:lumMod val="50000"/>
            </a:schemeClr>
          </a:solidFill>
        </a:ln>
      </dgm:spPr>
      <dgm:t>
        <a:bodyPr/>
        <a:lstStyle/>
        <a:p>
          <a:r>
            <a:rPr lang="pt-BR" sz="1600" b="1" dirty="0"/>
            <a:t>hortifrutigranjeiros, pães e outros gêneros perecíveis, no período necessário para a realização dos processos licitatórios correspondentes</a:t>
          </a:r>
          <a:r>
            <a:rPr lang="pt-BR" sz="1600" dirty="0"/>
            <a:t>, hipótese em que a contratação será realizada diretamente com base no preço do dia; Art. 75, IV. “e” Lei 14.133/21</a:t>
          </a:r>
        </a:p>
      </dgm:t>
    </dgm:pt>
    <dgm:pt modelId="{678EE738-828E-4F4F-8A84-A5AE72FDE74F}" type="parTrans" cxnId="{88BA2240-063B-4E5E-A287-6012982C552D}">
      <dgm:prSet/>
      <dgm:spPr/>
      <dgm:t>
        <a:bodyPr/>
        <a:lstStyle/>
        <a:p>
          <a:endParaRPr lang="pt-BR"/>
        </a:p>
      </dgm:t>
    </dgm:pt>
    <dgm:pt modelId="{17C164EE-B2A3-4EC8-AE56-9D7A1C440D98}" type="sibTrans" cxnId="{88BA2240-063B-4E5E-A287-6012982C552D}">
      <dgm:prSet/>
      <dgm:spPr/>
      <dgm:t>
        <a:bodyPr/>
        <a:lstStyle/>
        <a:p>
          <a:endParaRPr lang="pt-BR"/>
        </a:p>
      </dgm:t>
    </dgm:pt>
    <dgm:pt modelId="{289B04C2-9DA0-41C8-890D-2C0A06D74460}">
      <dgm:prSet custT="1"/>
      <dgm:spPr>
        <a:ln>
          <a:solidFill>
            <a:schemeClr val="bg1">
              <a:lumMod val="50000"/>
            </a:schemeClr>
          </a:solidFill>
        </a:ln>
      </dgm:spPr>
      <dgm:t>
        <a:bodyPr/>
        <a:lstStyle/>
        <a:p>
          <a:r>
            <a:rPr lang="pt-BR" sz="1600" b="1" dirty="0"/>
            <a:t>aquisição de medicamentos destinados exclusivamente ao tratamento de doenças raras</a:t>
          </a:r>
          <a:r>
            <a:rPr lang="pt-BR" sz="1600" dirty="0"/>
            <a:t> definidas pelo Ministério da Saúde; Art. 75, IV, “m” Lei 14.133/21</a:t>
          </a:r>
        </a:p>
      </dgm:t>
    </dgm:pt>
    <dgm:pt modelId="{72B77080-6DC5-4C7D-9990-D4D2A6E2CE9F}" type="parTrans" cxnId="{E3EAB55C-8C34-4989-94CE-9054A1C47CEE}">
      <dgm:prSet/>
      <dgm:spPr/>
      <dgm:t>
        <a:bodyPr/>
        <a:lstStyle/>
        <a:p>
          <a:endParaRPr lang="pt-BR"/>
        </a:p>
      </dgm:t>
    </dgm:pt>
    <dgm:pt modelId="{FEC9B90C-4840-4098-BD82-788B5228705C}" type="sibTrans" cxnId="{E3EAB55C-8C34-4989-94CE-9054A1C47CEE}">
      <dgm:prSet/>
      <dgm:spPr/>
      <dgm:t>
        <a:bodyPr/>
        <a:lstStyle/>
        <a:p>
          <a:endParaRPr lang="pt-BR"/>
        </a:p>
      </dgm:t>
    </dgm:pt>
    <dgm:pt modelId="{ECFABE5C-CF5B-4635-96CD-104E166CE866}" type="pres">
      <dgm:prSet presAssocID="{FD5B4D5A-A4E4-4C58-BFC5-EDEB12E810D1}" presName="Name0" presStyleCnt="0">
        <dgm:presLayoutVars>
          <dgm:chMax val="7"/>
          <dgm:chPref val="7"/>
          <dgm:dir/>
        </dgm:presLayoutVars>
      </dgm:prSet>
      <dgm:spPr/>
      <dgm:t>
        <a:bodyPr/>
        <a:lstStyle/>
        <a:p>
          <a:endParaRPr lang="pt-BR"/>
        </a:p>
      </dgm:t>
    </dgm:pt>
    <dgm:pt modelId="{05834C78-3FF8-461A-BA97-DC5812427A54}" type="pres">
      <dgm:prSet presAssocID="{FD5B4D5A-A4E4-4C58-BFC5-EDEB12E810D1}" presName="Name1" presStyleCnt="0"/>
      <dgm:spPr/>
    </dgm:pt>
    <dgm:pt modelId="{D781B867-45AB-4A55-9B1E-D15CC2CD8481}" type="pres">
      <dgm:prSet presAssocID="{FD5B4D5A-A4E4-4C58-BFC5-EDEB12E810D1}" presName="cycle" presStyleCnt="0"/>
      <dgm:spPr/>
    </dgm:pt>
    <dgm:pt modelId="{1AE7BF1B-13D1-4497-A85A-583FF2042925}" type="pres">
      <dgm:prSet presAssocID="{FD5B4D5A-A4E4-4C58-BFC5-EDEB12E810D1}" presName="srcNode" presStyleLbl="node1" presStyleIdx="0" presStyleCnt="5"/>
      <dgm:spPr/>
    </dgm:pt>
    <dgm:pt modelId="{1B921D24-BB7B-4C6F-AB5C-0E8080FDEF38}" type="pres">
      <dgm:prSet presAssocID="{FD5B4D5A-A4E4-4C58-BFC5-EDEB12E810D1}" presName="conn" presStyleLbl="parChTrans1D2" presStyleIdx="0" presStyleCnt="1" custScaleX="96549" custScaleY="100715" custLinFactNeighborX="-60974" custLinFactNeighborY="1439"/>
      <dgm:spPr/>
      <dgm:t>
        <a:bodyPr/>
        <a:lstStyle/>
        <a:p>
          <a:endParaRPr lang="pt-BR"/>
        </a:p>
      </dgm:t>
    </dgm:pt>
    <dgm:pt modelId="{9D6D6C7E-7A81-41B3-AFF3-BD80D80BB6F7}" type="pres">
      <dgm:prSet presAssocID="{FD5B4D5A-A4E4-4C58-BFC5-EDEB12E810D1}" presName="extraNode" presStyleLbl="node1" presStyleIdx="0" presStyleCnt="5"/>
      <dgm:spPr/>
    </dgm:pt>
    <dgm:pt modelId="{B2E0870A-4F5F-465A-B893-55B23E9D572E}" type="pres">
      <dgm:prSet presAssocID="{FD5B4D5A-A4E4-4C58-BFC5-EDEB12E810D1}" presName="dstNode" presStyleLbl="node1" presStyleIdx="0" presStyleCnt="5"/>
      <dgm:spPr/>
    </dgm:pt>
    <dgm:pt modelId="{EAF527AC-95F0-4122-9064-9215A483BB5C}" type="pres">
      <dgm:prSet presAssocID="{7D0D78D2-7B89-4E49-966B-43ACDFDC5E2C}" presName="text_1" presStyleLbl="node1" presStyleIdx="0" presStyleCnt="5">
        <dgm:presLayoutVars>
          <dgm:bulletEnabled val="1"/>
        </dgm:presLayoutVars>
      </dgm:prSet>
      <dgm:spPr/>
      <dgm:t>
        <a:bodyPr/>
        <a:lstStyle/>
        <a:p>
          <a:endParaRPr lang="pt-BR"/>
        </a:p>
      </dgm:t>
    </dgm:pt>
    <dgm:pt modelId="{C05FDC58-3E8A-4FEE-B709-5FFAFE213A7A}" type="pres">
      <dgm:prSet presAssocID="{7D0D78D2-7B89-4E49-966B-43ACDFDC5E2C}" presName="accent_1" presStyleCnt="0"/>
      <dgm:spPr/>
    </dgm:pt>
    <dgm:pt modelId="{C58424D2-E3D2-4552-B434-467554E1E12F}" type="pres">
      <dgm:prSet presAssocID="{7D0D78D2-7B89-4E49-966B-43ACDFDC5E2C}" presName="accentRepeatNode" presStyleLbl="solidFgAcc1" presStyleIdx="0" presStyleCnt="5"/>
      <dgm:spPr/>
    </dgm:pt>
    <dgm:pt modelId="{54324D26-C914-4B78-8827-089D5E74A899}" type="pres">
      <dgm:prSet presAssocID="{1357E529-EC77-44C5-9A42-017DAC218689}" presName="text_2" presStyleLbl="node1" presStyleIdx="1" presStyleCnt="5" custScaleX="100504" custLinFactNeighborX="-218" custLinFactNeighborY="-18350">
        <dgm:presLayoutVars>
          <dgm:bulletEnabled val="1"/>
        </dgm:presLayoutVars>
      </dgm:prSet>
      <dgm:spPr/>
      <dgm:t>
        <a:bodyPr/>
        <a:lstStyle/>
        <a:p>
          <a:endParaRPr lang="pt-BR"/>
        </a:p>
      </dgm:t>
    </dgm:pt>
    <dgm:pt modelId="{BCF889A1-589B-4D50-A183-F2797628DA24}" type="pres">
      <dgm:prSet presAssocID="{1357E529-EC77-44C5-9A42-017DAC218689}" presName="accent_2" presStyleCnt="0"/>
      <dgm:spPr/>
    </dgm:pt>
    <dgm:pt modelId="{3DCA95BB-2D06-4812-91A3-06D14A2339B4}" type="pres">
      <dgm:prSet presAssocID="{1357E529-EC77-44C5-9A42-017DAC218689}" presName="accentRepeatNode" presStyleLbl="solidFgAcc1" presStyleIdx="1" presStyleCnt="5" custLinFactNeighborX="-5426" custLinFactNeighborY="-5167"/>
      <dgm:spPr/>
    </dgm:pt>
    <dgm:pt modelId="{DCABB0AD-81BE-4C10-8CA4-A0CB097F124F}" type="pres">
      <dgm:prSet presAssocID="{6113D194-1A4D-4DC5-8E57-9C0D4B247D86}" presName="text_3" presStyleLbl="node1" presStyleIdx="2" presStyleCnt="5" custScaleY="203376" custLinFactNeighborX="35" custLinFactNeighborY="-4587">
        <dgm:presLayoutVars>
          <dgm:bulletEnabled val="1"/>
        </dgm:presLayoutVars>
      </dgm:prSet>
      <dgm:spPr/>
      <dgm:t>
        <a:bodyPr/>
        <a:lstStyle/>
        <a:p>
          <a:endParaRPr lang="pt-BR"/>
        </a:p>
      </dgm:t>
    </dgm:pt>
    <dgm:pt modelId="{F3C46A90-DE91-4B09-922F-714F3FFFC719}" type="pres">
      <dgm:prSet presAssocID="{6113D194-1A4D-4DC5-8E57-9C0D4B247D86}" presName="accent_3" presStyleCnt="0"/>
      <dgm:spPr/>
    </dgm:pt>
    <dgm:pt modelId="{791A0291-58FB-473F-92F2-827CEF84637A}" type="pres">
      <dgm:prSet presAssocID="{6113D194-1A4D-4DC5-8E57-9C0D4B247D86}" presName="accentRepeatNode" presStyleLbl="solidFgAcc1" presStyleIdx="2" presStyleCnt="5"/>
      <dgm:spPr/>
    </dgm:pt>
    <dgm:pt modelId="{B51D838C-91BB-4FC3-B81A-FBA01AA252F8}" type="pres">
      <dgm:prSet presAssocID="{7857790B-D452-4D2D-A1CE-D403400B1745}" presName="text_4" presStyleLbl="node1" presStyleIdx="3" presStyleCnt="5" custScaleY="126729" custLinFactNeighborX="34" custLinFactNeighborY="33641">
        <dgm:presLayoutVars>
          <dgm:bulletEnabled val="1"/>
        </dgm:presLayoutVars>
      </dgm:prSet>
      <dgm:spPr/>
      <dgm:t>
        <a:bodyPr/>
        <a:lstStyle/>
        <a:p>
          <a:endParaRPr lang="pt-BR"/>
        </a:p>
      </dgm:t>
    </dgm:pt>
    <dgm:pt modelId="{B658D947-5BC4-45E3-8C71-7E51AC7E6A2C}" type="pres">
      <dgm:prSet presAssocID="{7857790B-D452-4D2D-A1CE-D403400B1745}" presName="accent_4" presStyleCnt="0"/>
      <dgm:spPr/>
    </dgm:pt>
    <dgm:pt modelId="{20ECA67B-FCB5-41F6-89FA-7D2A356AD4BF}" type="pres">
      <dgm:prSet presAssocID="{7857790B-D452-4D2D-A1CE-D403400B1745}" presName="accentRepeatNode" presStyleLbl="solidFgAcc1" presStyleIdx="3" presStyleCnt="5" custLinFactNeighborX="-3666" custLinFactNeighborY="-3670"/>
      <dgm:spPr/>
    </dgm:pt>
    <dgm:pt modelId="{4951EEF7-D505-428E-AD4D-40CC5CD06516}" type="pres">
      <dgm:prSet presAssocID="{289B04C2-9DA0-41C8-890D-2C0A06D74460}" presName="text_5" presStyleLbl="node1" presStyleIdx="4" presStyleCnt="5" custLinFactNeighborX="757" custLinFactNeighborY="15292">
        <dgm:presLayoutVars>
          <dgm:bulletEnabled val="1"/>
        </dgm:presLayoutVars>
      </dgm:prSet>
      <dgm:spPr/>
      <dgm:t>
        <a:bodyPr/>
        <a:lstStyle/>
        <a:p>
          <a:endParaRPr lang="pt-BR"/>
        </a:p>
      </dgm:t>
    </dgm:pt>
    <dgm:pt modelId="{28FFAFAD-C328-4DAA-90DF-FD56E76C72FD}" type="pres">
      <dgm:prSet presAssocID="{289B04C2-9DA0-41C8-890D-2C0A06D74460}" presName="accent_5" presStyleCnt="0"/>
      <dgm:spPr/>
    </dgm:pt>
    <dgm:pt modelId="{EE5432A0-9C27-4451-9066-0CD53D97FEDC}" type="pres">
      <dgm:prSet presAssocID="{289B04C2-9DA0-41C8-890D-2C0A06D74460}" presName="accentRepeatNode" presStyleLbl="solidFgAcc1" presStyleIdx="4" presStyleCnt="5"/>
      <dgm:spPr/>
    </dgm:pt>
  </dgm:ptLst>
  <dgm:cxnLst>
    <dgm:cxn modelId="{EF2F79A0-B3DA-4BED-8D1B-FF99834A14C1}" type="presOf" srcId="{7D0D78D2-7B89-4E49-966B-43ACDFDC5E2C}" destId="{EAF527AC-95F0-4122-9064-9215A483BB5C}" srcOrd="0" destOrd="0" presId="urn:microsoft.com/office/officeart/2008/layout/VerticalCurvedList"/>
    <dgm:cxn modelId="{60897214-7DF0-49BD-A2BA-B8DE3C7EA2A6}" type="presOf" srcId="{6113D194-1A4D-4DC5-8E57-9C0D4B247D86}" destId="{DCABB0AD-81BE-4C10-8CA4-A0CB097F124F}" srcOrd="0" destOrd="0" presId="urn:microsoft.com/office/officeart/2008/layout/VerticalCurvedList"/>
    <dgm:cxn modelId="{993764D9-37B7-4009-B1D8-EACAACA1A002}" srcId="{FD5B4D5A-A4E4-4C58-BFC5-EDEB12E810D1}" destId="{7D0D78D2-7B89-4E49-966B-43ACDFDC5E2C}" srcOrd="0" destOrd="0" parTransId="{3303159C-2925-40C9-AE81-9374230FF168}" sibTransId="{DA21469F-7850-40BD-992E-C0F55E74C7C7}"/>
    <dgm:cxn modelId="{7B7FCC49-E807-4C27-A7E6-D7E8A4E48F5B}" type="presOf" srcId="{FD5B4D5A-A4E4-4C58-BFC5-EDEB12E810D1}" destId="{ECFABE5C-CF5B-4635-96CD-104E166CE866}" srcOrd="0" destOrd="0" presId="urn:microsoft.com/office/officeart/2008/layout/VerticalCurvedList"/>
    <dgm:cxn modelId="{E3EAB55C-8C34-4989-94CE-9054A1C47CEE}" srcId="{FD5B4D5A-A4E4-4C58-BFC5-EDEB12E810D1}" destId="{289B04C2-9DA0-41C8-890D-2C0A06D74460}" srcOrd="4" destOrd="0" parTransId="{72B77080-6DC5-4C7D-9990-D4D2A6E2CE9F}" sibTransId="{FEC9B90C-4840-4098-BD82-788B5228705C}"/>
    <dgm:cxn modelId="{2B587876-686B-4CDB-8DD6-5296FED5D6BD}" type="presOf" srcId="{289B04C2-9DA0-41C8-890D-2C0A06D74460}" destId="{4951EEF7-D505-428E-AD4D-40CC5CD06516}" srcOrd="0" destOrd="0" presId="urn:microsoft.com/office/officeart/2008/layout/VerticalCurvedList"/>
    <dgm:cxn modelId="{8CC78DEB-4235-4172-A866-E902F554614C}" type="presOf" srcId="{1357E529-EC77-44C5-9A42-017DAC218689}" destId="{54324D26-C914-4B78-8827-089D5E74A899}" srcOrd="0" destOrd="0" presId="urn:microsoft.com/office/officeart/2008/layout/VerticalCurvedList"/>
    <dgm:cxn modelId="{A1EBAFD2-BC40-403D-94BD-D2FA40CBCCB5}" type="presOf" srcId="{DA21469F-7850-40BD-992E-C0F55E74C7C7}" destId="{1B921D24-BB7B-4C6F-AB5C-0E8080FDEF38}" srcOrd="0" destOrd="0" presId="urn:microsoft.com/office/officeart/2008/layout/VerticalCurvedList"/>
    <dgm:cxn modelId="{66830C58-FE19-408C-A4AE-AA3870ABF538}" srcId="{FD5B4D5A-A4E4-4C58-BFC5-EDEB12E810D1}" destId="{6113D194-1A4D-4DC5-8E57-9C0D4B247D86}" srcOrd="2" destOrd="0" parTransId="{D0EFE323-C49C-40D5-AB2A-C76CA8583963}" sibTransId="{D72C94C7-74DF-457C-8EAA-5AC24709C047}"/>
    <dgm:cxn modelId="{88BA2240-063B-4E5E-A287-6012982C552D}" srcId="{FD5B4D5A-A4E4-4C58-BFC5-EDEB12E810D1}" destId="{7857790B-D452-4D2D-A1CE-D403400B1745}" srcOrd="3" destOrd="0" parTransId="{678EE738-828E-4F4F-8A84-A5AE72FDE74F}" sibTransId="{17C164EE-B2A3-4EC8-AE56-9D7A1C440D98}"/>
    <dgm:cxn modelId="{75A518C1-D09D-4BC1-B7D6-236340A33A30}" type="presOf" srcId="{7857790B-D452-4D2D-A1CE-D403400B1745}" destId="{B51D838C-91BB-4FC3-B81A-FBA01AA252F8}" srcOrd="0" destOrd="0" presId="urn:microsoft.com/office/officeart/2008/layout/VerticalCurvedList"/>
    <dgm:cxn modelId="{5214301A-8275-44D9-B6D8-38107CEA2E25}" srcId="{FD5B4D5A-A4E4-4C58-BFC5-EDEB12E810D1}" destId="{1357E529-EC77-44C5-9A42-017DAC218689}" srcOrd="1" destOrd="0" parTransId="{4FD073E3-29DA-46A1-97DC-AF816F2E6E35}" sibTransId="{F28EEC33-ABFB-486E-9D63-4589E47C3741}"/>
    <dgm:cxn modelId="{D2298473-823C-4DA1-8818-0A6FAF811A2D}" type="presParOf" srcId="{ECFABE5C-CF5B-4635-96CD-104E166CE866}" destId="{05834C78-3FF8-461A-BA97-DC5812427A54}" srcOrd="0" destOrd="0" presId="urn:microsoft.com/office/officeart/2008/layout/VerticalCurvedList"/>
    <dgm:cxn modelId="{CBE2B58B-477D-404F-9F0A-1645A4E0864C}" type="presParOf" srcId="{05834C78-3FF8-461A-BA97-DC5812427A54}" destId="{D781B867-45AB-4A55-9B1E-D15CC2CD8481}" srcOrd="0" destOrd="0" presId="urn:microsoft.com/office/officeart/2008/layout/VerticalCurvedList"/>
    <dgm:cxn modelId="{ECE22A90-B631-4A1C-8970-2493F10A7133}" type="presParOf" srcId="{D781B867-45AB-4A55-9B1E-D15CC2CD8481}" destId="{1AE7BF1B-13D1-4497-A85A-583FF2042925}" srcOrd="0" destOrd="0" presId="urn:microsoft.com/office/officeart/2008/layout/VerticalCurvedList"/>
    <dgm:cxn modelId="{50871438-EDE3-4914-BB95-9274E57A71DA}" type="presParOf" srcId="{D781B867-45AB-4A55-9B1E-D15CC2CD8481}" destId="{1B921D24-BB7B-4C6F-AB5C-0E8080FDEF38}" srcOrd="1" destOrd="0" presId="urn:microsoft.com/office/officeart/2008/layout/VerticalCurvedList"/>
    <dgm:cxn modelId="{F936E6F7-58FD-4CE3-BDFD-79AD86DD8654}" type="presParOf" srcId="{D781B867-45AB-4A55-9B1E-D15CC2CD8481}" destId="{9D6D6C7E-7A81-41B3-AFF3-BD80D80BB6F7}" srcOrd="2" destOrd="0" presId="urn:microsoft.com/office/officeart/2008/layout/VerticalCurvedList"/>
    <dgm:cxn modelId="{575499CD-E910-4CF9-807C-735B34B57267}" type="presParOf" srcId="{D781B867-45AB-4A55-9B1E-D15CC2CD8481}" destId="{B2E0870A-4F5F-465A-B893-55B23E9D572E}" srcOrd="3" destOrd="0" presId="urn:microsoft.com/office/officeart/2008/layout/VerticalCurvedList"/>
    <dgm:cxn modelId="{66CAD342-6E6C-4537-8310-26DA10370D22}" type="presParOf" srcId="{05834C78-3FF8-461A-BA97-DC5812427A54}" destId="{EAF527AC-95F0-4122-9064-9215A483BB5C}" srcOrd="1" destOrd="0" presId="urn:microsoft.com/office/officeart/2008/layout/VerticalCurvedList"/>
    <dgm:cxn modelId="{98C710EC-8CB6-4B8A-93C4-D6479C2E0ADF}" type="presParOf" srcId="{05834C78-3FF8-461A-BA97-DC5812427A54}" destId="{C05FDC58-3E8A-4FEE-B709-5FFAFE213A7A}" srcOrd="2" destOrd="0" presId="urn:microsoft.com/office/officeart/2008/layout/VerticalCurvedList"/>
    <dgm:cxn modelId="{9E21CEC3-F986-47F6-A282-4F8451E9EA0A}" type="presParOf" srcId="{C05FDC58-3E8A-4FEE-B709-5FFAFE213A7A}" destId="{C58424D2-E3D2-4552-B434-467554E1E12F}" srcOrd="0" destOrd="0" presId="urn:microsoft.com/office/officeart/2008/layout/VerticalCurvedList"/>
    <dgm:cxn modelId="{07AF16BA-A045-4821-A8FD-64653D14BF50}" type="presParOf" srcId="{05834C78-3FF8-461A-BA97-DC5812427A54}" destId="{54324D26-C914-4B78-8827-089D5E74A899}" srcOrd="3" destOrd="0" presId="urn:microsoft.com/office/officeart/2008/layout/VerticalCurvedList"/>
    <dgm:cxn modelId="{018498A7-5F65-471A-AAC4-CFDC9E4F7F4D}" type="presParOf" srcId="{05834C78-3FF8-461A-BA97-DC5812427A54}" destId="{BCF889A1-589B-4D50-A183-F2797628DA24}" srcOrd="4" destOrd="0" presId="urn:microsoft.com/office/officeart/2008/layout/VerticalCurvedList"/>
    <dgm:cxn modelId="{559E7168-61BC-437C-BA2B-E0979C8EAE2A}" type="presParOf" srcId="{BCF889A1-589B-4D50-A183-F2797628DA24}" destId="{3DCA95BB-2D06-4812-91A3-06D14A2339B4}" srcOrd="0" destOrd="0" presId="urn:microsoft.com/office/officeart/2008/layout/VerticalCurvedList"/>
    <dgm:cxn modelId="{50A28613-9FA0-4F7F-BA30-C62A60C8AE62}" type="presParOf" srcId="{05834C78-3FF8-461A-BA97-DC5812427A54}" destId="{DCABB0AD-81BE-4C10-8CA4-A0CB097F124F}" srcOrd="5" destOrd="0" presId="urn:microsoft.com/office/officeart/2008/layout/VerticalCurvedList"/>
    <dgm:cxn modelId="{BF5BFDA3-DC58-425F-91F4-E495A22F560B}" type="presParOf" srcId="{05834C78-3FF8-461A-BA97-DC5812427A54}" destId="{F3C46A90-DE91-4B09-922F-714F3FFFC719}" srcOrd="6" destOrd="0" presId="urn:microsoft.com/office/officeart/2008/layout/VerticalCurvedList"/>
    <dgm:cxn modelId="{F975AA37-447D-4373-9A0F-C85B16539F93}" type="presParOf" srcId="{F3C46A90-DE91-4B09-922F-714F3FFFC719}" destId="{791A0291-58FB-473F-92F2-827CEF84637A}" srcOrd="0" destOrd="0" presId="urn:microsoft.com/office/officeart/2008/layout/VerticalCurvedList"/>
    <dgm:cxn modelId="{65FE88C7-7456-4D55-BE8D-A3BD1E3FD682}" type="presParOf" srcId="{05834C78-3FF8-461A-BA97-DC5812427A54}" destId="{B51D838C-91BB-4FC3-B81A-FBA01AA252F8}" srcOrd="7" destOrd="0" presId="urn:microsoft.com/office/officeart/2008/layout/VerticalCurvedList"/>
    <dgm:cxn modelId="{B45A1341-4005-4467-A502-F723DBFFB55A}" type="presParOf" srcId="{05834C78-3FF8-461A-BA97-DC5812427A54}" destId="{B658D947-5BC4-45E3-8C71-7E51AC7E6A2C}" srcOrd="8" destOrd="0" presId="urn:microsoft.com/office/officeart/2008/layout/VerticalCurvedList"/>
    <dgm:cxn modelId="{1A23B76E-02EF-4457-B3A0-052D2B6ED955}" type="presParOf" srcId="{B658D947-5BC4-45E3-8C71-7E51AC7E6A2C}" destId="{20ECA67B-FCB5-41F6-89FA-7D2A356AD4BF}" srcOrd="0" destOrd="0" presId="urn:microsoft.com/office/officeart/2008/layout/VerticalCurvedList"/>
    <dgm:cxn modelId="{56C90742-FF72-4B97-9089-8E02E7C4A554}" type="presParOf" srcId="{05834C78-3FF8-461A-BA97-DC5812427A54}" destId="{4951EEF7-D505-428E-AD4D-40CC5CD06516}" srcOrd="9" destOrd="0" presId="urn:microsoft.com/office/officeart/2008/layout/VerticalCurvedList"/>
    <dgm:cxn modelId="{DCC8DCF5-7CF5-49B8-A0C9-8ACB47B90A85}" type="presParOf" srcId="{05834C78-3FF8-461A-BA97-DC5812427A54}" destId="{28FFAFAD-C328-4DAA-90DF-FD56E76C72FD}" srcOrd="10" destOrd="0" presId="urn:microsoft.com/office/officeart/2008/layout/VerticalCurvedList"/>
    <dgm:cxn modelId="{79494D31-7664-4AAC-B780-3CFE478AA72F}" type="presParOf" srcId="{28FFAFAD-C328-4DAA-90DF-FD56E76C72FD}" destId="{EE5432A0-9C27-4451-9066-0CD53D97FE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7E970-52AD-49B1-8991-07F00E9B6FB6}">
      <dsp:nvSpPr>
        <dsp:cNvPr id="0" name=""/>
        <dsp:cNvSpPr/>
      </dsp:nvSpPr>
      <dsp:spPr>
        <a:xfrm rot="5400000">
          <a:off x="-216201" y="1323757"/>
          <a:ext cx="2745677" cy="1921974"/>
        </a:xfrm>
        <a:prstGeom prst="chevron">
          <a:avLst/>
        </a:prstGeom>
        <a:solidFill>
          <a:schemeClr val="bg1">
            <a:lumMod val="8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pt-BR" sz="5400" kern="1200" dirty="0"/>
        </a:p>
      </dsp:txBody>
      <dsp:txXfrm rot="-5400000">
        <a:off x="195651" y="1872892"/>
        <a:ext cx="1921974" cy="823703"/>
      </dsp:txXfrm>
    </dsp:sp>
    <dsp:sp modelId="{46DEB4F9-453A-4F34-8245-294FCC61E981}">
      <dsp:nvSpPr>
        <dsp:cNvPr id="0" name=""/>
        <dsp:cNvSpPr/>
      </dsp:nvSpPr>
      <dsp:spPr>
        <a:xfrm rot="5400000">
          <a:off x="4671714" y="-2371990"/>
          <a:ext cx="3697253" cy="844720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1 - Introdução</a:t>
          </a:r>
          <a:endParaRPr lang="pt-BR" sz="2000" b="1" kern="1200" dirty="0"/>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2 - Objetivos legais da Administração Pública</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3 - Governança</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4 - Agentes Públicos</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5 - Fase Preparatória</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6 - Modalidades</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7 - Fase Externa</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8 - Contratação Direta</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9 - Tratamento diferenciado às Micro e Pequenas Empresas</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10 - Procedimentos auxiliares</a:t>
          </a:r>
        </a:p>
        <a:p>
          <a:pPr marL="228600" lvl="1" indent="-228600" algn="just" defTabSz="889000">
            <a:lnSpc>
              <a:spcPct val="90000"/>
            </a:lnSpc>
            <a:spcBef>
              <a:spcPct val="0"/>
            </a:spcBef>
            <a:spcAft>
              <a:spcPct val="15000"/>
            </a:spcAft>
            <a:buChar char="••"/>
          </a:pPr>
          <a:r>
            <a:rPr lang="pt-BR" sz="2000" b="1" kern="1200" dirty="0">
              <a:latin typeface="Calibri"/>
              <a:ea typeface="Calibri"/>
              <a:cs typeface="Calibri"/>
              <a:sym typeface="Calibri"/>
            </a:rPr>
            <a:t>11 - Sistema de Registro de Preços</a:t>
          </a:r>
        </a:p>
      </dsp:txBody>
      <dsp:txXfrm rot="-5400000">
        <a:off x="2296737" y="183472"/>
        <a:ext cx="8266723" cy="33362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3E360-D090-4A99-83AD-E72EBDD46E6D}">
      <dsp:nvSpPr>
        <dsp:cNvPr id="0" name=""/>
        <dsp:cNvSpPr/>
      </dsp:nvSpPr>
      <dsp:spPr>
        <a:xfrm>
          <a:off x="374701" y="0"/>
          <a:ext cx="9686502" cy="868025"/>
        </a:xfrm>
        <a:prstGeom prst="rect">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a:solidFill>
                <a:schemeClr val="tx1"/>
              </a:solidFill>
            </a:rPr>
            <a:t>REGULAMENTOS ESTADUAIS</a:t>
          </a:r>
        </a:p>
      </dsp:txBody>
      <dsp:txXfrm>
        <a:off x="374701" y="0"/>
        <a:ext cx="9686502" cy="868025"/>
      </dsp:txXfrm>
    </dsp:sp>
    <dsp:sp modelId="{842D25A3-9630-4C2A-A368-A4A80E0745B2}">
      <dsp:nvSpPr>
        <dsp:cNvPr id="0" name=""/>
        <dsp:cNvSpPr/>
      </dsp:nvSpPr>
      <dsp:spPr>
        <a:xfrm>
          <a:off x="422706" y="1146779"/>
          <a:ext cx="9590492" cy="2146196"/>
        </a:xfrm>
        <a:prstGeom prst="rect">
          <a:avLst/>
        </a:prstGeom>
        <a:solidFill>
          <a:srgbClr val="FFCC00"/>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pt-BR" sz="2000" b="1" kern="1200" dirty="0">
            <a:solidFill>
              <a:schemeClr val="tx1"/>
            </a:solidFill>
          </a:endParaRPr>
        </a:p>
        <a:p>
          <a:pPr lvl="0" algn="l" defTabSz="889000">
            <a:lnSpc>
              <a:spcPct val="90000"/>
            </a:lnSpc>
            <a:spcBef>
              <a:spcPct val="0"/>
            </a:spcBef>
            <a:spcAft>
              <a:spcPct val="35000"/>
            </a:spcAft>
          </a:pPr>
          <a:r>
            <a:rPr lang="pt-BR" sz="2400" b="1" kern="1200" dirty="0">
              <a:solidFill>
                <a:schemeClr val="tx1"/>
              </a:solidFill>
            </a:rPr>
            <a:t>Decretos Estaduais:</a:t>
          </a:r>
        </a:p>
        <a:p>
          <a:pPr lvl="0" algn="l" defTabSz="889000">
            <a:lnSpc>
              <a:spcPct val="90000"/>
            </a:lnSpc>
            <a:spcBef>
              <a:spcPct val="0"/>
            </a:spcBef>
            <a:spcAft>
              <a:spcPct val="35000"/>
            </a:spcAft>
          </a:pPr>
          <a:r>
            <a:rPr lang="pt-BR" sz="2400" kern="1200" dirty="0">
              <a:solidFill>
                <a:schemeClr val="tx1"/>
              </a:solidFill>
            </a:rPr>
            <a:t>- Decreto 5.307-R/23: Governança e Plano de Contratação Anual</a:t>
          </a:r>
        </a:p>
        <a:p>
          <a:pPr lvl="0" algn="l" defTabSz="889000">
            <a:lnSpc>
              <a:spcPct val="90000"/>
            </a:lnSpc>
            <a:spcBef>
              <a:spcPct val="0"/>
            </a:spcBef>
            <a:spcAft>
              <a:spcPct val="35000"/>
            </a:spcAft>
          </a:pPr>
          <a:r>
            <a:rPr lang="pt-BR" sz="2400" kern="1200" dirty="0">
              <a:solidFill>
                <a:schemeClr val="tx1"/>
              </a:solidFill>
            </a:rPr>
            <a:t>- Decreto 5.352-R/23: Pregão, Concorrência, Contratação direta</a:t>
          </a:r>
        </a:p>
        <a:p>
          <a:pPr lvl="0" algn="l" defTabSz="889000">
            <a:lnSpc>
              <a:spcPct val="90000"/>
            </a:lnSpc>
            <a:spcBef>
              <a:spcPct val="0"/>
            </a:spcBef>
            <a:spcAft>
              <a:spcPct val="35000"/>
            </a:spcAft>
          </a:pPr>
          <a:r>
            <a:rPr lang="pt-BR" sz="2400" kern="1200" dirty="0">
              <a:solidFill>
                <a:schemeClr val="tx1"/>
              </a:solidFill>
            </a:rPr>
            <a:t>- Decreto 5.353-R/23: Regras de transição (alterado pelo 5.375-R/23)</a:t>
          </a:r>
        </a:p>
        <a:p>
          <a:pPr lvl="0" algn="l" defTabSz="889000">
            <a:lnSpc>
              <a:spcPct val="90000"/>
            </a:lnSpc>
            <a:spcBef>
              <a:spcPct val="0"/>
            </a:spcBef>
            <a:spcAft>
              <a:spcPct val="35000"/>
            </a:spcAft>
          </a:pPr>
          <a:r>
            <a:rPr lang="pt-BR" sz="2400" kern="1200" dirty="0">
              <a:solidFill>
                <a:schemeClr val="tx1"/>
              </a:solidFill>
            </a:rPr>
            <a:t>- Decreto 5.354-R/23: Sistema de Registro de Preços</a:t>
          </a:r>
        </a:p>
        <a:p>
          <a:pPr lvl="0" algn="l" defTabSz="889000">
            <a:lnSpc>
              <a:spcPct val="90000"/>
            </a:lnSpc>
            <a:spcBef>
              <a:spcPct val="0"/>
            </a:spcBef>
            <a:spcAft>
              <a:spcPct val="35000"/>
            </a:spcAft>
          </a:pPr>
          <a:r>
            <a:rPr lang="pt-BR" sz="2000" kern="1200" dirty="0">
              <a:solidFill>
                <a:schemeClr val="tx1"/>
              </a:solidFill>
            </a:rPr>
            <a:t> </a:t>
          </a:r>
        </a:p>
      </dsp:txBody>
      <dsp:txXfrm>
        <a:off x="422706" y="1146779"/>
        <a:ext cx="9590492" cy="2146196"/>
      </dsp:txXfrm>
    </dsp:sp>
    <dsp:sp modelId="{2FB11F25-12B3-47D5-805C-2B8768AB2716}">
      <dsp:nvSpPr>
        <dsp:cNvPr id="0" name=""/>
        <dsp:cNvSpPr/>
      </dsp:nvSpPr>
      <dsp:spPr>
        <a:xfrm>
          <a:off x="0" y="3538815"/>
          <a:ext cx="10435905" cy="266362"/>
        </a:xfrm>
        <a:prstGeom prst="rect">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C5B94-AF5A-4D73-894D-2D95BFD5AE53}">
      <dsp:nvSpPr>
        <dsp:cNvPr id="0" name=""/>
        <dsp:cNvSpPr/>
      </dsp:nvSpPr>
      <dsp:spPr>
        <a:xfrm>
          <a:off x="0" y="1445024"/>
          <a:ext cx="11301091" cy="2009155"/>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3F697-BAC5-4DB0-85EB-38F5DBFAB551}">
      <dsp:nvSpPr>
        <dsp:cNvPr id="0" name=""/>
        <dsp:cNvSpPr/>
      </dsp:nvSpPr>
      <dsp:spPr>
        <a:xfrm>
          <a:off x="869" y="0"/>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I - preparatória;</a:t>
          </a:r>
        </a:p>
      </dsp:txBody>
      <dsp:txXfrm>
        <a:off x="869" y="0"/>
        <a:ext cx="1393047" cy="2009155"/>
      </dsp:txXfrm>
    </dsp:sp>
    <dsp:sp modelId="{D757506D-C780-479B-8546-1DA4F35AD83B}">
      <dsp:nvSpPr>
        <dsp:cNvPr id="0" name=""/>
        <dsp:cNvSpPr/>
      </dsp:nvSpPr>
      <dsp:spPr>
        <a:xfrm>
          <a:off x="446248"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3EA11-F77F-439D-8E04-A2FE5AEAC7A2}">
      <dsp:nvSpPr>
        <dsp:cNvPr id="0" name=""/>
        <dsp:cNvSpPr/>
      </dsp:nvSpPr>
      <dsp:spPr>
        <a:xfrm>
          <a:off x="1463568" y="3013732"/>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II - de divulgação do edital de licitação;</a:t>
          </a:r>
        </a:p>
      </dsp:txBody>
      <dsp:txXfrm>
        <a:off x="1463568" y="3013732"/>
        <a:ext cx="1393047" cy="2009155"/>
      </dsp:txXfrm>
    </dsp:sp>
    <dsp:sp modelId="{7C5A60F9-1026-4132-9592-A1FF459428CA}">
      <dsp:nvSpPr>
        <dsp:cNvPr id="0" name=""/>
        <dsp:cNvSpPr/>
      </dsp:nvSpPr>
      <dsp:spPr>
        <a:xfrm>
          <a:off x="1908947"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B0911-00E3-4DE6-B6B4-1A02640CEDF7}">
      <dsp:nvSpPr>
        <dsp:cNvPr id="0" name=""/>
        <dsp:cNvSpPr/>
      </dsp:nvSpPr>
      <dsp:spPr>
        <a:xfrm>
          <a:off x="2926267" y="0"/>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III - de apresentação de propostas e lances, quando for o caso;</a:t>
          </a:r>
        </a:p>
      </dsp:txBody>
      <dsp:txXfrm>
        <a:off x="2926267" y="0"/>
        <a:ext cx="1393047" cy="2009155"/>
      </dsp:txXfrm>
    </dsp:sp>
    <dsp:sp modelId="{6A0DDFD7-D73D-404C-8C9D-1E19EF4D7B47}">
      <dsp:nvSpPr>
        <dsp:cNvPr id="0" name=""/>
        <dsp:cNvSpPr/>
      </dsp:nvSpPr>
      <dsp:spPr>
        <a:xfrm>
          <a:off x="3371647"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5E67D-206C-4FFF-8896-9923183D35A4}">
      <dsp:nvSpPr>
        <dsp:cNvPr id="0" name=""/>
        <dsp:cNvSpPr/>
      </dsp:nvSpPr>
      <dsp:spPr>
        <a:xfrm>
          <a:off x="4388967" y="3013732"/>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IV - de julgamento;</a:t>
          </a:r>
        </a:p>
      </dsp:txBody>
      <dsp:txXfrm>
        <a:off x="4388967" y="3013732"/>
        <a:ext cx="1393047" cy="2009155"/>
      </dsp:txXfrm>
    </dsp:sp>
    <dsp:sp modelId="{B99AE7AC-7026-49D2-B024-6C3C6AEFCEFF}">
      <dsp:nvSpPr>
        <dsp:cNvPr id="0" name=""/>
        <dsp:cNvSpPr/>
      </dsp:nvSpPr>
      <dsp:spPr>
        <a:xfrm>
          <a:off x="4834346"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3AD76-4106-4525-9B5C-1BFC950F8D33}">
      <dsp:nvSpPr>
        <dsp:cNvPr id="0" name=""/>
        <dsp:cNvSpPr/>
      </dsp:nvSpPr>
      <dsp:spPr>
        <a:xfrm>
          <a:off x="5851666" y="0"/>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V - de habilitação;</a:t>
          </a:r>
        </a:p>
      </dsp:txBody>
      <dsp:txXfrm>
        <a:off x="5851666" y="0"/>
        <a:ext cx="1393047" cy="2009155"/>
      </dsp:txXfrm>
    </dsp:sp>
    <dsp:sp modelId="{8B7AFC00-D369-491D-915F-5ACE6494556B}">
      <dsp:nvSpPr>
        <dsp:cNvPr id="0" name=""/>
        <dsp:cNvSpPr/>
      </dsp:nvSpPr>
      <dsp:spPr>
        <a:xfrm>
          <a:off x="6297045"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CCD1B-6DC4-421E-B02A-D9F7A9A216D8}">
      <dsp:nvSpPr>
        <dsp:cNvPr id="0" name=""/>
        <dsp:cNvSpPr/>
      </dsp:nvSpPr>
      <dsp:spPr>
        <a:xfrm>
          <a:off x="7314366" y="3013732"/>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VI - recursal;</a:t>
          </a:r>
        </a:p>
      </dsp:txBody>
      <dsp:txXfrm>
        <a:off x="7314366" y="3013732"/>
        <a:ext cx="1393047" cy="2009155"/>
      </dsp:txXfrm>
    </dsp:sp>
    <dsp:sp modelId="{81DAA507-871A-4838-AFE3-C5EBB5337EF0}">
      <dsp:nvSpPr>
        <dsp:cNvPr id="0" name=""/>
        <dsp:cNvSpPr/>
      </dsp:nvSpPr>
      <dsp:spPr>
        <a:xfrm>
          <a:off x="7759745"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E4A5C-A3A7-4B2B-9ACB-C78D7D50765B}">
      <dsp:nvSpPr>
        <dsp:cNvPr id="0" name=""/>
        <dsp:cNvSpPr/>
      </dsp:nvSpPr>
      <dsp:spPr>
        <a:xfrm>
          <a:off x="8777065" y="0"/>
          <a:ext cx="1393047" cy="20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pt-BR" sz="1500" b="0" i="0" kern="1200" dirty="0">
              <a:solidFill>
                <a:schemeClr val="accent6">
                  <a:lumMod val="75000"/>
                </a:schemeClr>
              </a:solidFill>
            </a:rPr>
            <a:t>VII - de homologação.</a:t>
          </a:r>
        </a:p>
      </dsp:txBody>
      <dsp:txXfrm>
        <a:off x="8777065" y="0"/>
        <a:ext cx="1393047" cy="2009155"/>
      </dsp:txXfrm>
    </dsp:sp>
    <dsp:sp modelId="{69266565-B8BA-46CE-80BE-B95F5E8E0F87}">
      <dsp:nvSpPr>
        <dsp:cNvPr id="0" name=""/>
        <dsp:cNvSpPr/>
      </dsp:nvSpPr>
      <dsp:spPr>
        <a:xfrm>
          <a:off x="9222444" y="2260299"/>
          <a:ext cx="502288" cy="50228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1">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2">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56A2DE-7051-4C74-A561-EE73FD1C3730}" type="datetimeFigureOut">
              <a:rPr lang="pt-BR" smtClean="0"/>
              <a:t>11/10/2023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420AD0-6DC4-43E0-AED5-C07D95654AA3}" type="slidenum">
              <a:rPr lang="pt-BR" smtClean="0"/>
              <a:t>‹nº›</a:t>
            </a:fld>
            <a:endParaRPr lang="pt-BR"/>
          </a:p>
        </p:txBody>
      </p:sp>
    </p:spTree>
    <p:extLst>
      <p:ext uri="{BB962C8B-B14F-4D97-AF65-F5344CB8AC3E}">
        <p14:creationId xmlns:p14="http://schemas.microsoft.com/office/powerpoint/2010/main" val="238624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0185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707362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733362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491221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4610079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664401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630457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3614469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004452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9041670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287233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18050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812549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23279210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119611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2255253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6389276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3470634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4193742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692757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784262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1340385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6907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426559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063632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8779555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822183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132935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066581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6336184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811647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616541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1186448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869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99332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927423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37364775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90117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1325456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2070963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3337332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847892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955739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614514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37944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741190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5490428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26777643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991041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443772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288968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8594816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08378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0638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98165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6966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7880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6872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625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1921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60165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208636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72325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4377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76477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47118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4534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75858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374305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7166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7427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6667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255214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901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93243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191537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98389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81703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364653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64324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82581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1799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36939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76310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40984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79387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83763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7319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80720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19882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22860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89202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999903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36271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421838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03538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605875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023688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21836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33744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183710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4311231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19096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98061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57710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19352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61385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150709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179986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672714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71419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41790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877730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2373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3199329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0633616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236875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84901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152322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456307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987553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272030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125465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344882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045887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6578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149768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517681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540114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176315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269740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083102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474843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883540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26173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1030179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863142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504637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6490198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3848424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27924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213099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21451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0549081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549553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79768" y="4715153"/>
            <a:ext cx="5438139" cy="4466987"/>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1132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DFA815-6849-C5CB-2DE1-B6E303DF4A3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FA6C5C50-C816-CCDB-A009-73C84BEE9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CD75315A-E3CB-3938-2038-546D0046B755}"/>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5" name="Espaço Reservado para Rodapé 4">
            <a:extLst>
              <a:ext uri="{FF2B5EF4-FFF2-40B4-BE49-F238E27FC236}">
                <a16:creationId xmlns:a16="http://schemas.microsoft.com/office/drawing/2014/main" xmlns="" id="{5155F778-5C21-88B9-C254-659E3D4E3A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F468FF1-D823-BCC8-DFC0-64473409A0EA}"/>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403708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324E20-3DF2-A849-D1CC-B1460A27C47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A74D1EF5-F10A-DDFB-F77C-0514672D1D5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5BB983C4-B42A-66F5-52BC-F9C2C803A43C}"/>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5" name="Espaço Reservado para Rodapé 4">
            <a:extLst>
              <a:ext uri="{FF2B5EF4-FFF2-40B4-BE49-F238E27FC236}">
                <a16:creationId xmlns:a16="http://schemas.microsoft.com/office/drawing/2014/main" xmlns="" id="{F7D47B6A-7236-2452-BCFC-47C9E7090C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2F0C51BA-121E-3E67-64A2-57B455607262}"/>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336768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1F16A0A-8018-7247-02D5-8C663D7D29F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8229593B-D978-E050-1D16-AC526292791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809BC39-F738-2F34-4B42-D227FAF68BA3}"/>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5" name="Espaço Reservado para Rodapé 4">
            <a:extLst>
              <a:ext uri="{FF2B5EF4-FFF2-40B4-BE49-F238E27FC236}">
                <a16:creationId xmlns:a16="http://schemas.microsoft.com/office/drawing/2014/main" xmlns="" id="{4F91E1EF-AABE-980E-0FEF-E37093EC6C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FB0714C-533D-B0F4-B6D5-EB454FC67BDA}"/>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164030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smtClean="0"/>
            </a:lvl1pPr>
          </a:lstStyle>
          <a:p>
            <a:pPr>
              <a:defRPr/>
            </a:pPr>
            <a:fld id="{A43F23B0-A479-486C-8980-C3F881D8CCC2}" type="slidenum">
              <a:rPr lang="pt-BR"/>
              <a:pPr>
                <a:defRPr/>
              </a:pPr>
              <a:t>‹nº›</a:t>
            </a:fld>
            <a:endParaRPr lang="pt-BR"/>
          </a:p>
        </p:txBody>
      </p:sp>
    </p:spTree>
    <p:extLst>
      <p:ext uri="{BB962C8B-B14F-4D97-AF65-F5344CB8AC3E}">
        <p14:creationId xmlns:p14="http://schemas.microsoft.com/office/powerpoint/2010/main" val="280221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a:xfrm>
            <a:off x="-48683" y="6520260"/>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pt-BR"/>
          </a:p>
        </p:txBody>
      </p:sp>
      <p:sp>
        <p:nvSpPr>
          <p:cNvPr id="6" name="Espaço Reservado para Número de Slide 5"/>
          <p:cNvSpPr>
            <a:spLocks noGrp="1"/>
          </p:cNvSpPr>
          <p:nvPr>
            <p:ph type="sldNum" sz="quarter" idx="12"/>
          </p:nvPr>
        </p:nvSpPr>
        <p:spPr>
          <a:xfrm>
            <a:off x="0" y="6453337"/>
            <a:ext cx="12192000" cy="402332"/>
          </a:xfrm>
        </p:spPr>
        <p:txBody>
          <a:bodyPr/>
          <a:lstStyle>
            <a:lvl1pPr algn="ctr">
              <a:defRPr/>
            </a:lvl1pPr>
          </a:lstStyle>
          <a:p>
            <a:fld id="{11580C95-E7AE-4143-AE2D-E14D98663070}" type="slidenum">
              <a:rPr lang="pt-BR" smtClean="0"/>
              <a:pPr/>
              <a:t>‹nº›</a:t>
            </a:fld>
            <a:endParaRPr lang="pt-BR" dirty="0"/>
          </a:p>
        </p:txBody>
      </p:sp>
    </p:spTree>
    <p:extLst>
      <p:ext uri="{BB962C8B-B14F-4D97-AF65-F5344CB8AC3E}">
        <p14:creationId xmlns:p14="http://schemas.microsoft.com/office/powerpoint/2010/main" val="2374582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609600" y="1600201"/>
            <a:ext cx="109728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C367C8B-690A-4385-A6B9-7F8116BF0B81}" type="slidenum">
              <a:rPr lang="pt-BR"/>
              <a:pPr>
                <a:defRPr/>
              </a:pPr>
              <a:t>‹nº›</a:t>
            </a:fld>
            <a:endParaRPr lang="pt-BR"/>
          </a:p>
        </p:txBody>
      </p:sp>
    </p:spTree>
    <p:extLst>
      <p:ext uri="{BB962C8B-B14F-4D97-AF65-F5344CB8AC3E}">
        <p14:creationId xmlns:p14="http://schemas.microsoft.com/office/powerpoint/2010/main" val="238949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60462A41-EBB7-421B-9E2B-88B694E54BC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630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3E8D64-06EB-17EC-1CC7-917903D3FD3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87BC6F30-5832-04E7-5D02-DA9ED541296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998D60BF-50BE-6C11-8D6F-9B48128147B7}"/>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5" name="Espaço Reservado para Rodapé 4">
            <a:extLst>
              <a:ext uri="{FF2B5EF4-FFF2-40B4-BE49-F238E27FC236}">
                <a16:creationId xmlns:a16="http://schemas.microsoft.com/office/drawing/2014/main" xmlns="" id="{D8D35EDF-1BA7-1177-8DB9-604E2522210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C332828-4276-4C10-DF1C-2D210663F054}"/>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280882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B4621B-A01D-5777-A315-5257EE38662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3AA06D24-8135-916D-B0A7-7C57BEE05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9D6F2629-FC86-4AC0-5CF9-6D3579731093}"/>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5" name="Espaço Reservado para Rodapé 4">
            <a:extLst>
              <a:ext uri="{FF2B5EF4-FFF2-40B4-BE49-F238E27FC236}">
                <a16:creationId xmlns:a16="http://schemas.microsoft.com/office/drawing/2014/main" xmlns="" id="{7FDB8268-2AA7-43E2-251C-CD855D2F2E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1FE5F8E-264A-606F-3176-941DAE2A9C7A}"/>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119041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93B639-DD87-730D-BAD5-5C0B2BB41C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BC7B4E4C-0628-BADF-86CF-CAF4CC56645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686C1C32-CDB3-9E72-038A-29DA343ACA7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37E79862-FCA7-FC28-F77A-EFB6FED9B3F6}"/>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6" name="Espaço Reservado para Rodapé 5">
            <a:extLst>
              <a:ext uri="{FF2B5EF4-FFF2-40B4-BE49-F238E27FC236}">
                <a16:creationId xmlns:a16="http://schemas.microsoft.com/office/drawing/2014/main" xmlns="" id="{0C2E5CE3-9931-E778-66D2-C4EF4C8B68C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2427171-9F54-2BD7-3DBC-2ABC6F8FA500}"/>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9016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07E9C1-30B3-4DF2-7116-A4D33522188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F2C785D7-099D-0949-B170-B0659CCBB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B12438D3-0FB2-B8B7-6C2D-D8C939B3480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90395647-48C8-EAD0-5CEA-BCCB474FD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AAB95616-0966-78EC-5709-44E78D0A064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290918E6-B467-0F38-D74F-928BD8F1CF50}"/>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8" name="Espaço Reservado para Rodapé 7">
            <a:extLst>
              <a:ext uri="{FF2B5EF4-FFF2-40B4-BE49-F238E27FC236}">
                <a16:creationId xmlns:a16="http://schemas.microsoft.com/office/drawing/2014/main" xmlns="" id="{34B80B81-28D8-FDA1-3FA1-F90CC592832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ECCBB133-D02D-57F4-734C-5478FC7EF309}"/>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373462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DAC3C4-B8C6-F9A8-4550-63C39498632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0E39BCDF-698A-7154-12C6-706C9FA71A9B}"/>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4" name="Espaço Reservado para Rodapé 3">
            <a:extLst>
              <a:ext uri="{FF2B5EF4-FFF2-40B4-BE49-F238E27FC236}">
                <a16:creationId xmlns:a16="http://schemas.microsoft.com/office/drawing/2014/main" xmlns="" id="{8F3A8995-AF57-92FA-F637-4899393E5F4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5E53271A-AE44-AB47-AB84-CEF29023C7BD}"/>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373685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D17EC915-61A7-C60D-E355-2B26CDE21F9C}"/>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3" name="Espaço Reservado para Rodapé 2">
            <a:extLst>
              <a:ext uri="{FF2B5EF4-FFF2-40B4-BE49-F238E27FC236}">
                <a16:creationId xmlns:a16="http://schemas.microsoft.com/office/drawing/2014/main" xmlns="" id="{8DBABAFB-EC47-CEAF-9D03-9190323803E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1DF8C5DF-5DFA-9AC5-B756-940B639FBB7B}"/>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308211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3E8961-599E-9705-062F-073B1AC926A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D8C8D6AE-49DC-DBA6-BB0A-E3E170552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BAF88941-E851-819A-3E3A-CA6EC598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1BF02E38-60AF-0D28-7FE3-BEDC167AE332}"/>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6" name="Espaço Reservado para Rodapé 5">
            <a:extLst>
              <a:ext uri="{FF2B5EF4-FFF2-40B4-BE49-F238E27FC236}">
                <a16:creationId xmlns:a16="http://schemas.microsoft.com/office/drawing/2014/main" xmlns="" id="{20D644F2-50C6-B072-961F-60691B4949E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79A1E90C-B68F-7511-895C-9DEC4F9DA26B}"/>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23111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83A04C-2D6F-0AE9-795D-57BC3ADFB4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4383457E-682E-2489-9322-367AA9599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897EF32E-BAD6-014C-436D-60BDDFC01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677980E7-2B82-CD86-AF8B-3AC61EEBAC5A}"/>
              </a:ext>
            </a:extLst>
          </p:cNvPr>
          <p:cNvSpPr>
            <a:spLocks noGrp="1"/>
          </p:cNvSpPr>
          <p:nvPr>
            <p:ph type="dt" sz="half" idx="10"/>
          </p:nvPr>
        </p:nvSpPr>
        <p:spPr/>
        <p:txBody>
          <a:bodyPr/>
          <a:lstStyle/>
          <a:p>
            <a:fld id="{2A9214F7-3416-4C33-AA5C-12F5F81CE288}" type="datetimeFigureOut">
              <a:rPr lang="pt-BR" smtClean="0"/>
              <a:t>11/10/2023</a:t>
            </a:fld>
            <a:endParaRPr lang="pt-BR"/>
          </a:p>
        </p:txBody>
      </p:sp>
      <p:sp>
        <p:nvSpPr>
          <p:cNvPr id="6" name="Espaço Reservado para Rodapé 5">
            <a:extLst>
              <a:ext uri="{FF2B5EF4-FFF2-40B4-BE49-F238E27FC236}">
                <a16:creationId xmlns:a16="http://schemas.microsoft.com/office/drawing/2014/main" xmlns="" id="{AF4B5D9B-ED4B-B67D-6E76-4D803777BF4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DE84F2BB-0888-E4BA-9D68-A29A8CB3E58B}"/>
              </a:ext>
            </a:extLst>
          </p:cNvPr>
          <p:cNvSpPr>
            <a:spLocks noGrp="1"/>
          </p:cNvSpPr>
          <p:nvPr>
            <p:ph type="sldNum" sz="quarter" idx="12"/>
          </p:nvPr>
        </p:nvSpPr>
        <p:spPr/>
        <p:txBody>
          <a:bodyPr/>
          <a:lstStyle/>
          <a:p>
            <a:fld id="{5800F992-A578-4DB6-A670-2EF156A1E2F9}" type="slidenum">
              <a:rPr lang="pt-BR" smtClean="0"/>
              <a:t>‹nº›</a:t>
            </a:fld>
            <a:endParaRPr lang="pt-BR"/>
          </a:p>
        </p:txBody>
      </p:sp>
    </p:spTree>
    <p:extLst>
      <p:ext uri="{BB962C8B-B14F-4D97-AF65-F5344CB8AC3E}">
        <p14:creationId xmlns:p14="http://schemas.microsoft.com/office/powerpoint/2010/main" val="184478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AC1C1FAF-E9CD-3FC9-A001-02D7B9E7A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2686578F-5FFE-70DE-5708-3FCFF2FC6B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BF8003D1-D13A-159D-BA85-AC569E527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214F7-3416-4C33-AA5C-12F5F81CE288}" type="datetimeFigureOut">
              <a:rPr lang="pt-BR" smtClean="0"/>
              <a:t>11/10/2023</a:t>
            </a:fld>
            <a:endParaRPr lang="pt-BR"/>
          </a:p>
        </p:txBody>
      </p:sp>
      <p:sp>
        <p:nvSpPr>
          <p:cNvPr id="5" name="Espaço Reservado para Rodapé 4">
            <a:extLst>
              <a:ext uri="{FF2B5EF4-FFF2-40B4-BE49-F238E27FC236}">
                <a16:creationId xmlns:a16="http://schemas.microsoft.com/office/drawing/2014/main" xmlns="" id="{96FA575D-CE66-154B-F07F-6C2B96A86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BA010C0C-09AF-01B1-D85F-62B84F523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0F992-A578-4DB6-A670-2EF156A1E2F9}" type="slidenum">
              <a:rPr lang="pt-BR" smtClean="0"/>
              <a:t>‹nº›</a:t>
            </a:fld>
            <a:endParaRPr lang="pt-BR"/>
          </a:p>
        </p:txBody>
      </p:sp>
    </p:spTree>
    <p:extLst>
      <p:ext uri="{BB962C8B-B14F-4D97-AF65-F5344CB8AC3E}">
        <p14:creationId xmlns:p14="http://schemas.microsoft.com/office/powerpoint/2010/main" val="201908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13163" y="652026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pt-BR"/>
          </a:p>
        </p:txBody>
      </p:sp>
      <p:sp>
        <p:nvSpPr>
          <p:cNvPr id="5" name="Espaço Reservado para Rodapé 4"/>
          <p:cNvSpPr>
            <a:spLocks noGrp="1"/>
          </p:cNvSpPr>
          <p:nvPr>
            <p:ph type="ftr" sz="quarter" idx="3"/>
          </p:nvPr>
        </p:nvSpPr>
        <p:spPr>
          <a:xfrm>
            <a:off x="4635467" y="6520260"/>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11568608" y="6093297"/>
            <a:ext cx="63797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cs typeface="+mn-cs"/>
              </a:defRPr>
            </a:lvl1pPr>
          </a:lstStyle>
          <a:p>
            <a:pPr>
              <a:defRPr/>
            </a:pPr>
            <a:endParaRPr lang="pt-BR" dirty="0"/>
          </a:p>
        </p:txBody>
      </p:sp>
      <p:pic>
        <p:nvPicPr>
          <p:cNvPr id="86017" name="Picture 1"/>
          <p:cNvPicPr>
            <a:picLocks noChangeAspect="1" noChangeArrowheads="1"/>
          </p:cNvPicPr>
          <p:nvPr userDrawn="1"/>
        </p:nvPicPr>
        <p:blipFill>
          <a:blip r:embed="rId7" cstate="print"/>
          <a:srcRect l="14109" t="2579" r="13945" b="2923"/>
          <a:stretch>
            <a:fillRect/>
          </a:stretch>
        </p:blipFill>
        <p:spPr bwMode="auto">
          <a:xfrm>
            <a:off x="1" y="0"/>
            <a:ext cx="12192000" cy="6858000"/>
          </a:xfrm>
          <a:prstGeom prst="rect">
            <a:avLst/>
          </a:prstGeom>
          <a:noFill/>
          <a:ln w="9525">
            <a:noFill/>
            <a:miter lim="800000"/>
            <a:headEnd/>
            <a:tailEnd/>
          </a:ln>
        </p:spPr>
      </p:pic>
    </p:spTree>
    <p:extLst>
      <p:ext uri="{BB962C8B-B14F-4D97-AF65-F5344CB8AC3E}">
        <p14:creationId xmlns:p14="http://schemas.microsoft.com/office/powerpoint/2010/main" val="3778444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02.xml"/><Relationship Id="rId1" Type="http://schemas.openxmlformats.org/officeDocument/2006/relationships/slideLayout" Target="../slideLayouts/slideLayout1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5.sv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04.xml"/><Relationship Id="rId1" Type="http://schemas.openxmlformats.org/officeDocument/2006/relationships/slideLayout" Target="../slideLayouts/slideLayout1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0.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4.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5.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7.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30.xml"/><Relationship Id="rId1" Type="http://schemas.openxmlformats.org/officeDocument/2006/relationships/slideLayout" Target="../slideLayouts/slideLayout1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31.xml"/><Relationship Id="rId1" Type="http://schemas.openxmlformats.org/officeDocument/2006/relationships/slideLayout" Target="../slideLayouts/slideLayout1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32.xml"/><Relationship Id="rId1" Type="http://schemas.openxmlformats.org/officeDocument/2006/relationships/slideLayout" Target="../slideLayouts/slideLayout1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8.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5.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4.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6.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7.xml"/><Relationship Id="rId1" Type="http://schemas.openxmlformats.org/officeDocument/2006/relationships/slideLayout" Target="../slideLayouts/slideLayout1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89.xml"/><Relationship Id="rId1" Type="http://schemas.openxmlformats.org/officeDocument/2006/relationships/slideLayout" Target="../slideLayouts/slideLayout1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4.xml"/><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97.xml"/><Relationship Id="rId1" Type="http://schemas.openxmlformats.org/officeDocument/2006/relationships/slideLayout" Target="../slideLayouts/slideLayout1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21C7A960-46AC-CDE4-75AE-FBA9C73EE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aixaDeTexto 7">
            <a:extLst>
              <a:ext uri="{FF2B5EF4-FFF2-40B4-BE49-F238E27FC236}">
                <a16:creationId xmlns:a16="http://schemas.microsoft.com/office/drawing/2014/main" xmlns="" id="{5F684103-EB3E-E6B6-4241-D6077B249B02}"/>
              </a:ext>
            </a:extLst>
          </p:cNvPr>
          <p:cNvSpPr txBox="1"/>
          <p:nvPr/>
        </p:nvSpPr>
        <p:spPr>
          <a:xfrm>
            <a:off x="619017" y="3017905"/>
            <a:ext cx="10953965" cy="1200329"/>
          </a:xfrm>
          <a:prstGeom prst="rect">
            <a:avLst/>
          </a:prstGeom>
          <a:noFill/>
        </p:spPr>
        <p:txBody>
          <a:bodyPr wrap="square" rtlCol="0">
            <a:spAutoFit/>
          </a:bodyPr>
          <a:lstStyle/>
          <a:p>
            <a:pPr algn="ctr" fontAlgn="base">
              <a:spcBef>
                <a:spcPct val="0"/>
              </a:spcBef>
              <a:spcAft>
                <a:spcPct val="0"/>
              </a:spcAft>
            </a:pPr>
            <a:r>
              <a:rPr lang="pt-BR" sz="3600" b="1" dirty="0">
                <a:solidFill>
                  <a:srgbClr val="E46C0A"/>
                </a:solidFill>
                <a:cs typeface="Arial" charset="0"/>
              </a:rPr>
              <a:t>NOVA LEI DE LICITAÇÕES PÚBLICAS</a:t>
            </a:r>
          </a:p>
          <a:p>
            <a:pPr algn="ctr" fontAlgn="base">
              <a:spcBef>
                <a:spcPct val="0"/>
              </a:spcBef>
              <a:spcAft>
                <a:spcPct val="0"/>
              </a:spcAft>
            </a:pPr>
            <a:r>
              <a:rPr lang="pt-BR" sz="3600" b="1" dirty="0">
                <a:solidFill>
                  <a:srgbClr val="E46C0A"/>
                </a:solidFill>
                <a:cs typeface="Arial" charset="0"/>
              </a:rPr>
              <a:t>ASPECTOS GERAIS E PONTOS DE ATENÇÃO</a:t>
            </a:r>
          </a:p>
        </p:txBody>
      </p:sp>
      <p:sp>
        <p:nvSpPr>
          <p:cNvPr id="10" name="CaixaDeTexto 9">
            <a:extLst>
              <a:ext uri="{FF2B5EF4-FFF2-40B4-BE49-F238E27FC236}">
                <a16:creationId xmlns:a16="http://schemas.microsoft.com/office/drawing/2014/main" xmlns="" id="{6B86E81D-EB30-032A-316B-B6CED1098BDE}"/>
              </a:ext>
            </a:extLst>
          </p:cNvPr>
          <p:cNvSpPr txBox="1"/>
          <p:nvPr/>
        </p:nvSpPr>
        <p:spPr>
          <a:xfrm>
            <a:off x="252665" y="1940073"/>
            <a:ext cx="3521670" cy="461665"/>
          </a:xfrm>
          <a:prstGeom prst="rect">
            <a:avLst/>
          </a:prstGeom>
          <a:noFill/>
        </p:spPr>
        <p:txBody>
          <a:bodyPr wrap="none" rtlCol="0">
            <a:spAutoFit/>
          </a:bodyPr>
          <a:lstStyle/>
          <a:p>
            <a:pPr fontAlgn="base">
              <a:spcBef>
                <a:spcPct val="0"/>
              </a:spcBef>
              <a:spcAft>
                <a:spcPct val="0"/>
              </a:spcAft>
            </a:pPr>
            <a:r>
              <a:rPr lang="pt-BR" sz="2400" b="1" dirty="0">
                <a:solidFill>
                  <a:prstClr val="black">
                    <a:lumMod val="50000"/>
                    <a:lumOff val="50000"/>
                  </a:prstClr>
                </a:solidFill>
                <a:cs typeface="Arial" charset="0"/>
              </a:rPr>
              <a:t>Eixo: Compras e Contratos</a:t>
            </a:r>
          </a:p>
        </p:txBody>
      </p:sp>
      <p:sp>
        <p:nvSpPr>
          <p:cNvPr id="12" name="CaixaDeTexto 11">
            <a:extLst>
              <a:ext uri="{FF2B5EF4-FFF2-40B4-BE49-F238E27FC236}">
                <a16:creationId xmlns:a16="http://schemas.microsoft.com/office/drawing/2014/main" xmlns="" id="{BE776081-4D7D-533C-4E52-A04E10B6D806}"/>
              </a:ext>
            </a:extLst>
          </p:cNvPr>
          <p:cNvSpPr txBox="1"/>
          <p:nvPr/>
        </p:nvSpPr>
        <p:spPr>
          <a:xfrm>
            <a:off x="5692684" y="4931265"/>
            <a:ext cx="806631" cy="461665"/>
          </a:xfrm>
          <a:prstGeom prst="rect">
            <a:avLst/>
          </a:prstGeom>
          <a:noFill/>
        </p:spPr>
        <p:txBody>
          <a:bodyPr wrap="none" rtlCol="0">
            <a:spAutoFit/>
          </a:bodyPr>
          <a:lstStyle/>
          <a:p>
            <a:pPr algn="r" fontAlgn="base">
              <a:spcBef>
                <a:spcPct val="0"/>
              </a:spcBef>
              <a:spcAft>
                <a:spcPct val="0"/>
              </a:spcAft>
            </a:pPr>
            <a:r>
              <a:rPr lang="pt-BR" sz="2400" b="1" dirty="0">
                <a:solidFill>
                  <a:prstClr val="black">
                    <a:lumMod val="50000"/>
                    <a:lumOff val="50000"/>
                  </a:prstClr>
                </a:solidFill>
                <a:cs typeface="Arial" charset="0"/>
              </a:rPr>
              <a:t>2023</a:t>
            </a:r>
          </a:p>
        </p:txBody>
      </p:sp>
    </p:spTree>
    <p:extLst>
      <p:ext uri="{BB962C8B-B14F-4D97-AF65-F5344CB8AC3E}">
        <p14:creationId xmlns:p14="http://schemas.microsoft.com/office/powerpoint/2010/main" val="229468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sp>
        <p:nvSpPr>
          <p:cNvPr id="2" name="CaixaDeTexto 1">
            <a:extLst>
              <a:ext uri="{FF2B5EF4-FFF2-40B4-BE49-F238E27FC236}">
                <a16:creationId xmlns:a16="http://schemas.microsoft.com/office/drawing/2014/main" xmlns="" id="{DDA32A10-8CC1-64C5-4D75-E743DF580DCB}"/>
              </a:ext>
            </a:extLst>
          </p:cNvPr>
          <p:cNvSpPr txBox="1"/>
          <p:nvPr/>
        </p:nvSpPr>
        <p:spPr>
          <a:xfrm>
            <a:off x="897396" y="1430448"/>
            <a:ext cx="8673220" cy="523220"/>
          </a:xfrm>
          <a:prstGeom prst="rect">
            <a:avLst/>
          </a:prstGeom>
          <a:noFill/>
        </p:spPr>
        <p:txBody>
          <a:bodyPr wrap="square" rtlCol="0">
            <a:spAutoFit/>
          </a:bodyPr>
          <a:lstStyle/>
          <a:p>
            <a:r>
              <a:rPr lang="pt-BR" sz="2800" dirty="0">
                <a:solidFill>
                  <a:srgbClr val="FF0000"/>
                </a:solidFill>
              </a:rPr>
              <a:t>FASES</a:t>
            </a:r>
            <a:r>
              <a:rPr lang="pt-BR" dirty="0"/>
              <a:t> - Art. 17, Lei 14.133/21:</a:t>
            </a:r>
          </a:p>
        </p:txBody>
      </p:sp>
      <p:graphicFrame>
        <p:nvGraphicFramePr>
          <p:cNvPr id="5" name="Diagrama 4">
            <a:extLst>
              <a:ext uri="{FF2B5EF4-FFF2-40B4-BE49-F238E27FC236}">
                <a16:creationId xmlns:a16="http://schemas.microsoft.com/office/drawing/2014/main" xmlns="" id="{80D09760-65A9-6617-CEB5-2A4D06F71A46}"/>
              </a:ext>
            </a:extLst>
          </p:cNvPr>
          <p:cNvGraphicFramePr/>
          <p:nvPr>
            <p:extLst>
              <p:ext uri="{D42A27DB-BD31-4B8C-83A1-F6EECF244321}">
                <p14:modId xmlns:p14="http://schemas.microsoft.com/office/powerpoint/2010/main" val="4292360759"/>
              </p:ext>
            </p:extLst>
          </p:nvPr>
        </p:nvGraphicFramePr>
        <p:xfrm>
          <a:off x="625426" y="1430448"/>
          <a:ext cx="11301091" cy="502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Conector reto 12">
            <a:extLst>
              <a:ext uri="{FF2B5EF4-FFF2-40B4-BE49-F238E27FC236}">
                <a16:creationId xmlns:a16="http://schemas.microsoft.com/office/drawing/2014/main" xmlns="" id="{992DCCAD-3351-7162-A32A-10248075B215}"/>
              </a:ext>
            </a:extLst>
          </p:cNvPr>
          <p:cNvCxnSpPr/>
          <p:nvPr/>
        </p:nvCxnSpPr>
        <p:spPr>
          <a:xfrm flipV="1">
            <a:off x="7167154" y="2542903"/>
            <a:ext cx="0" cy="56605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CaixaDeTexto 13">
            <a:extLst>
              <a:ext uri="{FF2B5EF4-FFF2-40B4-BE49-F238E27FC236}">
                <a16:creationId xmlns:a16="http://schemas.microsoft.com/office/drawing/2014/main" xmlns="" id="{500459DB-77CA-46B2-823F-48066FDFB4DE}"/>
              </a:ext>
            </a:extLst>
          </p:cNvPr>
          <p:cNvSpPr txBox="1"/>
          <p:nvPr/>
        </p:nvSpPr>
        <p:spPr>
          <a:xfrm>
            <a:off x="6522720" y="1555949"/>
            <a:ext cx="2116183" cy="923330"/>
          </a:xfrm>
          <a:prstGeom prst="rect">
            <a:avLst/>
          </a:prstGeom>
          <a:noFill/>
        </p:spPr>
        <p:txBody>
          <a:bodyPr wrap="square" rtlCol="0">
            <a:spAutoFit/>
          </a:bodyPr>
          <a:lstStyle/>
          <a:p>
            <a:r>
              <a:rPr lang="pt-BR" dirty="0"/>
              <a:t>§1º Poderá, por ato motivado, anteceder as fases III e IV</a:t>
            </a:r>
          </a:p>
        </p:txBody>
      </p:sp>
      <p:sp>
        <p:nvSpPr>
          <p:cNvPr id="16" name="CaixaDeTexto 15">
            <a:extLst>
              <a:ext uri="{FF2B5EF4-FFF2-40B4-BE49-F238E27FC236}">
                <a16:creationId xmlns:a16="http://schemas.microsoft.com/office/drawing/2014/main" xmlns="" id="{5E6A7E38-DCDD-3961-2ABA-F333889B2DD1}"/>
              </a:ext>
            </a:extLst>
          </p:cNvPr>
          <p:cNvSpPr txBox="1"/>
          <p:nvPr/>
        </p:nvSpPr>
        <p:spPr>
          <a:xfrm>
            <a:off x="1010193" y="5927725"/>
            <a:ext cx="4197533" cy="369332"/>
          </a:xfrm>
          <a:prstGeom prst="rect">
            <a:avLst/>
          </a:prstGeom>
          <a:noFill/>
          <a:ln>
            <a:solidFill>
              <a:srgbClr val="FF0000"/>
            </a:solidFill>
          </a:ln>
        </p:spPr>
        <p:txBody>
          <a:bodyPr wrap="square" rtlCol="0">
            <a:spAutoFit/>
          </a:bodyPr>
          <a:lstStyle/>
          <a:p>
            <a:r>
              <a:rPr lang="pt-BR" dirty="0"/>
              <a:t>§2 Preferencialmente sob forma eletrônica</a:t>
            </a:r>
          </a:p>
        </p:txBody>
      </p:sp>
      <p:sp>
        <p:nvSpPr>
          <p:cNvPr id="17" name="CaixaDeTexto 16">
            <a:extLst>
              <a:ext uri="{FF2B5EF4-FFF2-40B4-BE49-F238E27FC236}">
                <a16:creationId xmlns:a16="http://schemas.microsoft.com/office/drawing/2014/main" xmlns="" id="{4EEFC32A-0105-5EC5-A624-3816A91FE0D9}"/>
              </a:ext>
            </a:extLst>
          </p:cNvPr>
          <p:cNvSpPr txBox="1"/>
          <p:nvPr/>
        </p:nvSpPr>
        <p:spPr>
          <a:xfrm>
            <a:off x="5399313" y="6000206"/>
            <a:ext cx="1672047" cy="400110"/>
          </a:xfrm>
          <a:prstGeom prst="rect">
            <a:avLst/>
          </a:prstGeom>
          <a:noFill/>
        </p:spPr>
        <p:txBody>
          <a:bodyPr wrap="square" rtlCol="0">
            <a:spAutoFit/>
          </a:bodyPr>
          <a:lstStyle/>
          <a:p>
            <a:r>
              <a:rPr lang="pt-BR" sz="2000" dirty="0"/>
              <a:t>Se presencial </a:t>
            </a:r>
          </a:p>
        </p:txBody>
      </p:sp>
      <p:sp>
        <p:nvSpPr>
          <p:cNvPr id="19" name="Seta: para a Direita Listrada 18">
            <a:extLst>
              <a:ext uri="{FF2B5EF4-FFF2-40B4-BE49-F238E27FC236}">
                <a16:creationId xmlns:a16="http://schemas.microsoft.com/office/drawing/2014/main" xmlns="" id="{0AD06646-B598-599B-B8E8-BD68233014FD}"/>
              </a:ext>
            </a:extLst>
          </p:cNvPr>
          <p:cNvSpPr/>
          <p:nvPr/>
        </p:nvSpPr>
        <p:spPr>
          <a:xfrm>
            <a:off x="7027811" y="6130830"/>
            <a:ext cx="496384" cy="16032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xmlns="" id="{6D520F9A-1EC3-7D28-0AF3-E4B567267254}"/>
              </a:ext>
            </a:extLst>
          </p:cNvPr>
          <p:cNvSpPr txBox="1"/>
          <p:nvPr/>
        </p:nvSpPr>
        <p:spPr>
          <a:xfrm>
            <a:off x="7663543" y="5530006"/>
            <a:ext cx="2717074" cy="923330"/>
          </a:xfrm>
          <a:prstGeom prst="rect">
            <a:avLst/>
          </a:prstGeom>
          <a:noFill/>
          <a:ln>
            <a:solidFill>
              <a:srgbClr val="FF0000"/>
            </a:solidFill>
          </a:ln>
        </p:spPr>
        <p:txBody>
          <a:bodyPr wrap="square" rtlCol="0">
            <a:spAutoFit/>
          </a:bodyPr>
          <a:lstStyle/>
          <a:p>
            <a:r>
              <a:rPr lang="pt-BR" dirty="0"/>
              <a:t>Ato motivado</a:t>
            </a:r>
          </a:p>
          <a:p>
            <a:r>
              <a:rPr lang="pt-BR" dirty="0"/>
              <a:t>Registrado em Ata</a:t>
            </a:r>
          </a:p>
          <a:p>
            <a:r>
              <a:rPr lang="pt-BR" dirty="0"/>
              <a:t>Gravada em áudio e vídeo</a:t>
            </a:r>
          </a:p>
        </p:txBody>
      </p:sp>
    </p:spTree>
    <p:extLst>
      <p:ext uri="{BB962C8B-B14F-4D97-AF65-F5344CB8AC3E}">
        <p14:creationId xmlns:p14="http://schemas.microsoft.com/office/powerpoint/2010/main" val="548618092"/>
      </p:ext>
    </p:extLst>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61725"/>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63052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ENCERRAMENTO</a:t>
            </a:r>
          </a:p>
        </p:txBody>
      </p:sp>
      <p:sp>
        <p:nvSpPr>
          <p:cNvPr id="5" name="CaixaDeTexto 4">
            <a:extLst>
              <a:ext uri="{FF2B5EF4-FFF2-40B4-BE49-F238E27FC236}">
                <a16:creationId xmlns:a16="http://schemas.microsoft.com/office/drawing/2014/main" xmlns="" id="{70A0C235-6419-0E31-972F-4740235B9E75}"/>
              </a:ext>
            </a:extLst>
          </p:cNvPr>
          <p:cNvSpPr txBox="1"/>
          <p:nvPr/>
        </p:nvSpPr>
        <p:spPr>
          <a:xfrm>
            <a:off x="417095" y="1876197"/>
            <a:ext cx="4927429" cy="3970318"/>
          </a:xfrm>
          <a:prstGeom prst="rect">
            <a:avLst/>
          </a:prstGeom>
          <a:noFill/>
        </p:spPr>
        <p:txBody>
          <a:bodyPr wrap="square">
            <a:spAutoFit/>
          </a:bodyPr>
          <a:lstStyle/>
          <a:p>
            <a:pPr marL="0" indent="0" algn="just">
              <a:buNone/>
            </a:pPr>
            <a:r>
              <a:rPr lang="pt-BR" sz="2800" b="0" i="0" u="none" strike="noStrike" baseline="0" dirty="0">
                <a:latin typeface="Calibri (Corpo)"/>
                <a:cs typeface="Arial" panose="020B0604020202020204" pitchFamily="34" charset="0"/>
              </a:rPr>
              <a:t>Art.71. Encerradas as fases de julgamento e habilitação, e exauridos os recursos administrativos, o processo licitatório será encaminhado à </a:t>
            </a:r>
            <a:r>
              <a:rPr lang="pt-BR" sz="2800" b="1" i="0" u="none" strike="noStrike" baseline="0" dirty="0">
                <a:latin typeface="Calibri (Corpo)"/>
                <a:cs typeface="Arial" panose="020B0604020202020204" pitchFamily="34" charset="0"/>
              </a:rPr>
              <a:t>autoridade superior</a:t>
            </a:r>
            <a:r>
              <a:rPr lang="pt-BR" sz="2800" b="0" i="0" u="none" strike="noStrike" baseline="0" dirty="0">
                <a:latin typeface="Calibri (Corpo)"/>
                <a:cs typeface="Arial" panose="020B0604020202020204" pitchFamily="34" charset="0"/>
              </a:rPr>
              <a:t>, que poderá:</a:t>
            </a:r>
          </a:p>
          <a:p>
            <a:pPr marL="0" indent="0" algn="just">
              <a:buNone/>
            </a:pPr>
            <a:r>
              <a:rPr lang="pt-BR" sz="2800" b="0" i="0" u="none" strike="noStrike" baseline="0" dirty="0">
                <a:latin typeface="Calibri (Corpo)"/>
                <a:cs typeface="Arial" panose="020B0604020202020204" pitchFamily="34" charset="0"/>
              </a:rPr>
              <a:t>IV-</a:t>
            </a:r>
            <a:r>
              <a:rPr lang="pt-BR" sz="2800" b="1" i="0" u="none" strike="noStrike" baseline="0" dirty="0">
                <a:latin typeface="Calibri (Corpo)"/>
                <a:cs typeface="Arial" panose="020B0604020202020204" pitchFamily="34" charset="0"/>
              </a:rPr>
              <a:t>adjudicar </a:t>
            </a:r>
            <a:r>
              <a:rPr lang="pt-BR" sz="2800" b="0" i="0" u="none" strike="noStrike" baseline="0" dirty="0">
                <a:latin typeface="Calibri (Corpo)"/>
                <a:cs typeface="Arial" panose="020B0604020202020204" pitchFamily="34" charset="0"/>
              </a:rPr>
              <a:t>o objeto e </a:t>
            </a:r>
            <a:r>
              <a:rPr lang="pt-BR" sz="2800" b="1" i="0" u="none" strike="noStrike" baseline="0" dirty="0">
                <a:latin typeface="Calibri (Corpo)"/>
                <a:cs typeface="Arial" panose="020B0604020202020204" pitchFamily="34" charset="0"/>
              </a:rPr>
              <a:t>homologar </a:t>
            </a:r>
            <a:r>
              <a:rPr lang="pt-BR" sz="2800" b="0" i="0" u="none" strike="noStrike" baseline="0" dirty="0">
                <a:latin typeface="Calibri (Corpo)"/>
                <a:cs typeface="Arial" panose="020B0604020202020204" pitchFamily="34" charset="0"/>
              </a:rPr>
              <a:t>a licitação.</a:t>
            </a:r>
          </a:p>
        </p:txBody>
      </p:sp>
      <p:sp>
        <p:nvSpPr>
          <p:cNvPr id="6" name="Retângulo: Cantos Arredondados 5">
            <a:extLst>
              <a:ext uri="{FF2B5EF4-FFF2-40B4-BE49-F238E27FC236}">
                <a16:creationId xmlns:a16="http://schemas.microsoft.com/office/drawing/2014/main" xmlns="" id="{A1874EFA-BDED-D7ED-61D3-BA4A589861EF}"/>
              </a:ext>
            </a:extLst>
          </p:cNvPr>
          <p:cNvSpPr/>
          <p:nvPr/>
        </p:nvSpPr>
        <p:spPr>
          <a:xfrm>
            <a:off x="5456818" y="1215030"/>
            <a:ext cx="6526635" cy="4880969"/>
          </a:xfrm>
          <a:prstGeom prst="roundRect">
            <a:avLst/>
          </a:prstGeom>
          <a:solidFill>
            <a:srgbClr val="FFF7DD"/>
          </a:solidFill>
          <a:ln>
            <a:solidFill>
              <a:srgbClr val="FFCC2A"/>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pt-BR" sz="2600" dirty="0">
                <a:solidFill>
                  <a:schemeClr val="tx1"/>
                </a:solidFill>
                <a:effectLst/>
                <a:ea typeface="Times New Roman" panose="02020603050405020304" pitchFamily="18" charset="0"/>
                <a:cs typeface="Arial" panose="020B0604020202020204" pitchFamily="34" charset="0"/>
              </a:rPr>
              <a:t>Não é cabível imputar débito a gestor que homologou processo de compra em que o superfaturamento das aquisições era de difícil percepção ao homem médio. Se a pesquisa de preço foi elaborada pelo setor competente do órgão contratante, não há por que responsabilizar o gestor, a menos que haja algum elemento no processo que indique que ele tinha condições de questionar a pesquisa realizada. </a:t>
            </a:r>
            <a:r>
              <a:rPr lang="pt-BR" sz="2600" b="1" dirty="0">
                <a:solidFill>
                  <a:schemeClr val="tx1"/>
                </a:solidFill>
                <a:effectLst/>
                <a:ea typeface="Times New Roman" panose="02020603050405020304" pitchFamily="18" charset="0"/>
                <a:cs typeface="Arial" panose="020B0604020202020204" pitchFamily="34" charset="0"/>
              </a:rPr>
              <a:t>(Acórdão TCU 378/23)</a:t>
            </a:r>
            <a:endParaRPr lang="pt-BR" sz="2600" b="1"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3194214688"/>
      </p:ext>
    </p:extLst>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61725"/>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63052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ENCERRAMENTO</a:t>
            </a:r>
          </a:p>
        </p:txBody>
      </p:sp>
      <p:sp>
        <p:nvSpPr>
          <p:cNvPr id="3" name="CaixaDeTexto 2">
            <a:extLst>
              <a:ext uri="{FF2B5EF4-FFF2-40B4-BE49-F238E27FC236}">
                <a16:creationId xmlns:a16="http://schemas.microsoft.com/office/drawing/2014/main" xmlns="" id="{94B8A6AC-8D34-EAD1-2763-A18A2BDF1056}"/>
              </a:ext>
            </a:extLst>
          </p:cNvPr>
          <p:cNvSpPr txBox="1"/>
          <p:nvPr/>
        </p:nvSpPr>
        <p:spPr>
          <a:xfrm>
            <a:off x="696687" y="1664002"/>
            <a:ext cx="9823268" cy="3108543"/>
          </a:xfrm>
          <a:prstGeom prst="rect">
            <a:avLst/>
          </a:prstGeom>
          <a:noFill/>
        </p:spPr>
        <p:txBody>
          <a:bodyPr wrap="square">
            <a:spAutoFit/>
          </a:bodyPr>
          <a:lstStyle/>
          <a:p>
            <a:pPr marL="0" indent="0" algn="just">
              <a:buNone/>
            </a:pPr>
            <a:r>
              <a:rPr lang="pt-BR" sz="2800" b="1" i="0" u="none" strike="noStrike" baseline="0" dirty="0">
                <a:solidFill>
                  <a:srgbClr val="000000"/>
                </a:solidFill>
                <a:latin typeface="Calibri" panose="020F0502020204030204" pitchFamily="34" charset="0"/>
              </a:rPr>
              <a:t>(Acórdão TCU 2146/2022 Plenário). </a:t>
            </a:r>
          </a:p>
          <a:p>
            <a:pPr marL="0" indent="0" algn="just">
              <a:buNone/>
            </a:pPr>
            <a:endParaRPr lang="pt-BR" sz="2800" b="1" dirty="0">
              <a:solidFill>
                <a:srgbClr val="000000"/>
              </a:solidFill>
              <a:latin typeface="Calibri" panose="020F0502020204030204" pitchFamily="34" charset="0"/>
            </a:endParaRPr>
          </a:p>
          <a:p>
            <a:pPr marL="0" indent="0" algn="just">
              <a:buNone/>
            </a:pPr>
            <a:r>
              <a:rPr lang="pt-BR" sz="2800" b="0" i="0" u="none" strike="noStrike" baseline="0" dirty="0">
                <a:solidFill>
                  <a:srgbClr val="000000"/>
                </a:solidFill>
                <a:latin typeface="Calibri" panose="020F0502020204030204" pitchFamily="34" charset="0"/>
              </a:rPr>
              <a:t>A não instauração de processo administrativo com vistas à aplicação de penalidade ao licitante que deixa de entregar a documentação de habilitação exigida no edital do pregão contraria o art. 7º da Lei 10.520/2002 e o art. 49, inciso II, do Decreto 10.024/2019.</a:t>
            </a:r>
            <a:endParaRPr lang="pt-BR" sz="2800" b="0" i="0" dirty="0">
              <a:effectLst/>
            </a:endParaRPr>
          </a:p>
        </p:txBody>
      </p:sp>
    </p:spTree>
    <p:extLst>
      <p:ext uri="{BB962C8B-B14F-4D97-AF65-F5344CB8AC3E}">
        <p14:creationId xmlns:p14="http://schemas.microsoft.com/office/powerpoint/2010/main" val="187300777"/>
      </p:ext>
    </p:extLst>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61725"/>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63052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a:t>
            </a:r>
          </a:p>
        </p:txBody>
      </p:sp>
      <p:sp>
        <p:nvSpPr>
          <p:cNvPr id="5" name="CaixaDeTexto 4">
            <a:extLst>
              <a:ext uri="{FF2B5EF4-FFF2-40B4-BE49-F238E27FC236}">
                <a16:creationId xmlns:a16="http://schemas.microsoft.com/office/drawing/2014/main" xmlns="" id="{70A0C235-6419-0E31-972F-4740235B9E75}"/>
              </a:ext>
            </a:extLst>
          </p:cNvPr>
          <p:cNvSpPr txBox="1"/>
          <p:nvPr/>
        </p:nvSpPr>
        <p:spPr>
          <a:xfrm>
            <a:off x="417094" y="2202294"/>
            <a:ext cx="9143999" cy="3539430"/>
          </a:xfrm>
          <a:prstGeom prst="rect">
            <a:avLst/>
          </a:prstGeom>
          <a:noFill/>
        </p:spPr>
        <p:txBody>
          <a:bodyPr wrap="square">
            <a:spAutoFit/>
          </a:bodyPr>
          <a:lstStyle/>
          <a:p>
            <a:pPr marL="0" indent="0" algn="just">
              <a:buNone/>
            </a:pPr>
            <a:r>
              <a:rPr lang="pt-BR" sz="2800" b="0" i="0" dirty="0">
                <a:solidFill>
                  <a:srgbClr val="343A40"/>
                </a:solidFill>
                <a:effectLst/>
                <a:latin typeface="+mj-lt"/>
              </a:rPr>
              <a:t>1 - O edital é considerado a lei externa da licitação, pois fixa as condições de realização do contrato e vincula a Administração Pública e os proponentes? </a:t>
            </a:r>
            <a:r>
              <a:rPr lang="pt-BR" sz="2800" b="1" i="0" dirty="0">
                <a:solidFill>
                  <a:srgbClr val="343A40"/>
                </a:solidFill>
                <a:effectLst/>
                <a:latin typeface="+mj-lt"/>
              </a:rPr>
              <a:t>Justifique. </a:t>
            </a:r>
          </a:p>
          <a:p>
            <a:pPr marL="0" indent="0" algn="just">
              <a:buNone/>
            </a:pPr>
            <a:endParaRPr lang="pt-BR" sz="2800" b="1" i="0" dirty="0">
              <a:solidFill>
                <a:srgbClr val="343A40"/>
              </a:solidFill>
              <a:effectLst/>
              <a:latin typeface="+mj-lt"/>
            </a:endParaRPr>
          </a:p>
          <a:p>
            <a:pPr marL="0" indent="0" algn="just">
              <a:buNone/>
            </a:pPr>
            <a:r>
              <a:rPr lang="pt-BR" sz="2800" b="0" i="0" dirty="0">
                <a:solidFill>
                  <a:srgbClr val="343A40"/>
                </a:solidFill>
                <a:effectLst/>
                <a:latin typeface="+mj-lt"/>
              </a:rPr>
              <a:t>2 - O julgamento deve preceder a habilitação, permitida a inversão apenas na modalidade concorrência, desde que haja justificativa com explicitação dos benefícios da medida? </a:t>
            </a:r>
            <a:r>
              <a:rPr lang="pt-BR" sz="2800" b="1" i="0" dirty="0">
                <a:solidFill>
                  <a:srgbClr val="343A40"/>
                </a:solidFill>
                <a:effectLst/>
                <a:latin typeface="+mj-lt"/>
              </a:rPr>
              <a:t>Justifique</a:t>
            </a:r>
            <a:r>
              <a:rPr lang="pt-BR" sz="2800" b="1" i="0" dirty="0">
                <a:solidFill>
                  <a:srgbClr val="343A40"/>
                </a:solidFill>
                <a:latin typeface="+mj-lt"/>
                <a:cs typeface="Arial" panose="020B0604020202020204" pitchFamily="34" charset="0"/>
              </a:rPr>
              <a:t> </a:t>
            </a:r>
            <a:endParaRPr lang="pt-BR" sz="2800" b="1" i="0" u="none" strike="noStrike" baseline="0" dirty="0">
              <a:latin typeface="+mj-lt"/>
              <a:cs typeface="Arial" panose="020B0604020202020204" pitchFamily="34" charset="0"/>
            </a:endParaRPr>
          </a:p>
        </p:txBody>
      </p:sp>
      <p:sp>
        <p:nvSpPr>
          <p:cNvPr id="2" name="CaixaDeTexto 1">
            <a:extLst>
              <a:ext uri="{FF2B5EF4-FFF2-40B4-BE49-F238E27FC236}">
                <a16:creationId xmlns:a16="http://schemas.microsoft.com/office/drawing/2014/main" xmlns="" id="{54EC8BF5-6F66-904A-254F-3C7B2816E87A}"/>
              </a:ext>
            </a:extLst>
          </p:cNvPr>
          <p:cNvSpPr txBox="1"/>
          <p:nvPr/>
        </p:nvSpPr>
        <p:spPr>
          <a:xfrm>
            <a:off x="3783435" y="1465832"/>
            <a:ext cx="3607266" cy="523220"/>
          </a:xfrm>
          <a:prstGeom prst="rect">
            <a:avLst/>
          </a:prstGeom>
          <a:noFill/>
        </p:spPr>
        <p:txBody>
          <a:bodyPr wrap="square" rtlCol="0">
            <a:spAutoFit/>
          </a:bodyPr>
          <a:lstStyle/>
          <a:p>
            <a:pPr algn="ctr"/>
            <a:r>
              <a:rPr lang="pt-BR" sz="2800" b="1" dirty="0">
                <a:solidFill>
                  <a:schemeClr val="accent6">
                    <a:lumMod val="75000"/>
                  </a:schemeClr>
                </a:solidFill>
              </a:rPr>
              <a:t>Questões</a:t>
            </a:r>
          </a:p>
        </p:txBody>
      </p:sp>
      <p:pic>
        <p:nvPicPr>
          <p:cNvPr id="9" name="Imagem 8">
            <a:extLst>
              <a:ext uri="{FF2B5EF4-FFF2-40B4-BE49-F238E27FC236}">
                <a16:creationId xmlns:a16="http://schemas.microsoft.com/office/drawing/2014/main" xmlns="" id="{AB992CE9-3D2D-EFD5-A3B1-2063CA0C5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148" y="2402149"/>
            <a:ext cx="1812758" cy="2710163"/>
          </a:xfrm>
          <a:prstGeom prst="rect">
            <a:avLst/>
          </a:prstGeom>
        </p:spPr>
      </p:pic>
    </p:spTree>
    <p:extLst>
      <p:ext uri="{BB962C8B-B14F-4D97-AF65-F5344CB8AC3E}">
        <p14:creationId xmlns:p14="http://schemas.microsoft.com/office/powerpoint/2010/main" val="1793220777"/>
      </p:ext>
    </p:extLst>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buNone/>
            </a:pPr>
            <a:endParaRPr lang="pt-BR" sz="2800" b="0" i="0" dirty="0">
              <a:effectLst/>
            </a:endParaRPr>
          </a:p>
          <a:p>
            <a:pPr marL="0" indent="0" algn="just">
              <a:buNone/>
            </a:pPr>
            <a:r>
              <a:rPr lang="pt-BR" sz="2800" b="0" i="0" dirty="0">
                <a:effectLst/>
              </a:rPr>
              <a:t>A contratação direta, na essência, não difere de um procedimento licitatório, pois a Administração Pública tem o dever de realizar suas contratações com observância dos preceitos definidos na Constituição Federal.</a:t>
            </a:r>
          </a:p>
        </p:txBody>
      </p:sp>
      <p:pic>
        <p:nvPicPr>
          <p:cNvPr id="5" name="Imagem 4">
            <a:extLst>
              <a:ext uri="{FF2B5EF4-FFF2-40B4-BE49-F238E27FC236}">
                <a16:creationId xmlns:a16="http://schemas.microsoft.com/office/drawing/2014/main" xmlns="" id="{BE29F96F-969D-DCE8-A4FD-11B77800D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230" y="4244348"/>
            <a:ext cx="2867025" cy="1590675"/>
          </a:xfrm>
          <a:prstGeom prst="rect">
            <a:avLst/>
          </a:prstGeom>
        </p:spPr>
      </p:pic>
    </p:spTree>
    <p:extLst>
      <p:ext uri="{BB962C8B-B14F-4D97-AF65-F5344CB8AC3E}">
        <p14:creationId xmlns:p14="http://schemas.microsoft.com/office/powerpoint/2010/main" val="1458233164"/>
      </p:ext>
    </p:extLst>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1055570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a:t>
            </a:r>
          </a:p>
        </p:txBody>
      </p:sp>
      <p:graphicFrame>
        <p:nvGraphicFramePr>
          <p:cNvPr id="2" name="Diagrama 1">
            <a:extLst>
              <a:ext uri="{FF2B5EF4-FFF2-40B4-BE49-F238E27FC236}">
                <a16:creationId xmlns:a16="http://schemas.microsoft.com/office/drawing/2014/main" xmlns="" id="{79ADB8DD-BF3C-9CD0-84BE-8744EC3FF2DE}"/>
              </a:ext>
            </a:extLst>
          </p:cNvPr>
          <p:cNvGraphicFramePr/>
          <p:nvPr/>
        </p:nvGraphicFramePr>
        <p:xfrm>
          <a:off x="2295788" y="1980838"/>
          <a:ext cx="9054517" cy="4325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a:extLst>
              <a:ext uri="{FF2B5EF4-FFF2-40B4-BE49-F238E27FC236}">
                <a16:creationId xmlns:a16="http://schemas.microsoft.com/office/drawing/2014/main" xmlns="" id="{9ACDDEAE-A90E-9C01-24D7-B449F33B538D}"/>
              </a:ext>
            </a:extLst>
          </p:cNvPr>
          <p:cNvSpPr txBox="1"/>
          <p:nvPr/>
        </p:nvSpPr>
        <p:spPr>
          <a:xfrm>
            <a:off x="1009292" y="1334507"/>
            <a:ext cx="9454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Art. 72. O processo de contratação direta, que compreende os casos de inexigibilidade e de dispensa de licitação, deverá ser instruído com os seguintes documentos:</a:t>
            </a:r>
          </a:p>
        </p:txBody>
      </p:sp>
      <p:pic>
        <p:nvPicPr>
          <p:cNvPr id="5" name="Gráfico 4" descr="Seta curva no sentido horário">
            <a:extLst>
              <a:ext uri="{FF2B5EF4-FFF2-40B4-BE49-F238E27FC236}">
                <a16:creationId xmlns:a16="http://schemas.microsoft.com/office/drawing/2014/main" xmlns="" id="{30C1F454-50FE-F9CF-976A-D9C36C53F4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9438086">
            <a:off x="1521601" y="5196234"/>
            <a:ext cx="914400" cy="930200"/>
          </a:xfrm>
          <a:prstGeom prst="rect">
            <a:avLst/>
          </a:prstGeom>
        </p:spPr>
      </p:pic>
      <p:sp>
        <p:nvSpPr>
          <p:cNvPr id="7" name="CaixaDeTexto 6">
            <a:extLst>
              <a:ext uri="{FF2B5EF4-FFF2-40B4-BE49-F238E27FC236}">
                <a16:creationId xmlns:a16="http://schemas.microsoft.com/office/drawing/2014/main" xmlns="" id="{5AD2833A-5C8D-102E-394F-3E211DB4EB25}"/>
              </a:ext>
            </a:extLst>
          </p:cNvPr>
          <p:cNvSpPr txBox="1"/>
          <p:nvPr/>
        </p:nvSpPr>
        <p:spPr>
          <a:xfrm>
            <a:off x="222695" y="2687785"/>
            <a:ext cx="1429845" cy="2554545"/>
          </a:xfrm>
          <a:prstGeom prst="rect">
            <a:avLst/>
          </a:prstGeom>
          <a:solidFill>
            <a:schemeClr val="accent6">
              <a:lumMod val="40000"/>
              <a:lumOff val="60000"/>
            </a:schemeClr>
          </a:solidFill>
          <a:scene3d>
            <a:camera prst="perspectiveRight"/>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A PGE dispõe em seu site de enunciados específicos, observados, dispensam o envio dos autos para análise jurídica.</a:t>
            </a:r>
          </a:p>
        </p:txBody>
      </p:sp>
    </p:spTree>
    <p:extLst>
      <p:ext uri="{BB962C8B-B14F-4D97-AF65-F5344CB8AC3E}">
        <p14:creationId xmlns:p14="http://schemas.microsoft.com/office/powerpoint/2010/main" val="544619170"/>
      </p:ext>
    </p:extLst>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8. CONTRATAÇÃO DIRETA - INEXIGIBILIDADE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buNone/>
            </a:pPr>
            <a:r>
              <a:rPr lang="pt-BR" sz="2800" kern="100" dirty="0">
                <a:effectLst/>
                <a:latin typeface="Calibri corpo"/>
                <a:ea typeface="Calibri" panose="020F0502020204030204" pitchFamily="34" charset="0"/>
                <a:cs typeface="Times New Roman" panose="02020603050405020304" pitchFamily="18" charset="0"/>
              </a:rPr>
              <a:t>Em termos gerais, a inexigibilidade de licitação é aplicada quando o Órgão faz a contratação de forma direta, nos casos em que o objeto a ser contratado é caracterizado como inviável para competição, ou seja, inexiste a possibilidade de realização do certame.</a:t>
            </a:r>
          </a:p>
          <a:p>
            <a:pPr marL="0" indent="0" algn="just">
              <a:buNone/>
            </a:pPr>
            <a:endParaRPr lang="pt-BR" sz="2800" kern="100" dirty="0">
              <a:effectLst/>
              <a:latin typeface="Calibri corpo"/>
              <a:ea typeface="Calibri" panose="020F0502020204030204" pitchFamily="34" charset="0"/>
              <a:cs typeface="Times New Roman" panose="02020603050405020304" pitchFamily="18" charset="0"/>
            </a:endParaRPr>
          </a:p>
          <a:p>
            <a:pPr marL="0" indent="0" algn="just">
              <a:buNone/>
            </a:pPr>
            <a:r>
              <a:rPr lang="pt-BR" sz="2800" kern="100" dirty="0">
                <a:effectLst/>
                <a:latin typeface="Calibri corpo"/>
                <a:ea typeface="Calibri" panose="020F0502020204030204" pitchFamily="34" charset="0"/>
                <a:cs typeface="Times New Roman" panose="02020603050405020304" pitchFamily="18" charset="0"/>
              </a:rPr>
              <a:t>Nesse sentido, nas contratações em que não existe a possibilidade de se realizar uma competição com critérios objetivos, está caracterizada a inviabilidade de competição.</a:t>
            </a:r>
          </a:p>
        </p:txBody>
      </p:sp>
    </p:spTree>
    <p:extLst>
      <p:ext uri="{BB962C8B-B14F-4D97-AF65-F5344CB8AC3E}">
        <p14:creationId xmlns:p14="http://schemas.microsoft.com/office/powerpoint/2010/main" val="532760041"/>
      </p:ext>
    </p:extLst>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8. CONTRATAÇÃO DIRETA - INEXIGIBILIDADE DE LICITAÇÃO</a:t>
            </a:r>
          </a:p>
        </p:txBody>
      </p:sp>
      <p:graphicFrame>
        <p:nvGraphicFramePr>
          <p:cNvPr id="2" name="Diagrama 1">
            <a:extLst>
              <a:ext uri="{FF2B5EF4-FFF2-40B4-BE49-F238E27FC236}">
                <a16:creationId xmlns:a16="http://schemas.microsoft.com/office/drawing/2014/main" xmlns="" id="{AB1D8D13-EF1B-26F3-77AE-48F233C38B82}"/>
              </a:ext>
            </a:extLst>
          </p:cNvPr>
          <p:cNvGraphicFramePr/>
          <p:nvPr>
            <p:extLst>
              <p:ext uri="{D42A27DB-BD31-4B8C-83A1-F6EECF244321}">
                <p14:modId xmlns:p14="http://schemas.microsoft.com/office/powerpoint/2010/main" val="1720670710"/>
              </p:ext>
            </p:extLst>
          </p:nvPr>
        </p:nvGraphicFramePr>
        <p:xfrm>
          <a:off x="144379" y="1580515"/>
          <a:ext cx="11486149" cy="464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1049638"/>
      </p:ext>
    </p:extLst>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1055570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8. CONTRATAÇÃO DIRETA - INEXIGIBILIDADE DE LICITAÇÃO</a:t>
            </a:r>
          </a:p>
        </p:txBody>
      </p:sp>
      <p:sp>
        <p:nvSpPr>
          <p:cNvPr id="15" name="CaixaDeTexto 14">
            <a:extLst>
              <a:ext uri="{FF2B5EF4-FFF2-40B4-BE49-F238E27FC236}">
                <a16:creationId xmlns:a16="http://schemas.microsoft.com/office/drawing/2014/main" xmlns="" id="{D60B3033-F760-FA4A-1F0D-9C2E460A5ECE}"/>
              </a:ext>
            </a:extLst>
          </p:cNvPr>
          <p:cNvSpPr txBox="1"/>
          <p:nvPr/>
        </p:nvSpPr>
        <p:spPr>
          <a:xfrm>
            <a:off x="707536" y="1611720"/>
            <a:ext cx="10903619" cy="43396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SÚMULA 255-TCU Nas contratações em que o objeto só possa ser fornecido por produtor, empresa ou representante comercial exclusivo, é dever do agente público responsável pela contratação a adoção das providências necessárias para confirmar a veracidade da documentação comprobatória da condição de exclusividade.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“Determinar à Casa da Moeda do Brasil para que nas aquisições de materiais com fornecedor exclusivo...comprove nos autos...que inexistem produtos similares capazes de atender as necessidades do serviço, devendo ambas a assertivas estar devidamente comprovadas nos autos, mediante atestados emitidos pelos órgãos competentes”. (Ac. 3.645/2008 Plenário) </a:t>
            </a:r>
            <a:endParaRPr kumimoji="0" lang="pt-BR"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Imagem 2">
            <a:extLst>
              <a:ext uri="{FF2B5EF4-FFF2-40B4-BE49-F238E27FC236}">
                <a16:creationId xmlns:a16="http://schemas.microsoft.com/office/drawing/2014/main" xmlns="" id="{BFBC02E9-E379-94B5-1FB8-FF090EBAD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398" y="4403317"/>
            <a:ext cx="1579712" cy="1685925"/>
          </a:xfrm>
          <a:prstGeom prst="rect">
            <a:avLst/>
          </a:prstGeom>
        </p:spPr>
      </p:pic>
    </p:spTree>
    <p:extLst>
      <p:ext uri="{BB962C8B-B14F-4D97-AF65-F5344CB8AC3E}">
        <p14:creationId xmlns:p14="http://schemas.microsoft.com/office/powerpoint/2010/main" val="3407019548"/>
      </p:ext>
    </p:extLst>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1055570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8. CONTRATAÇÃO DIRETA - INEXIGIBILIDADE DE LICITAÇÃO</a:t>
            </a:r>
          </a:p>
        </p:txBody>
      </p:sp>
      <p:sp>
        <p:nvSpPr>
          <p:cNvPr id="5" name="CaixaDeTexto 4">
            <a:extLst>
              <a:ext uri="{FF2B5EF4-FFF2-40B4-BE49-F238E27FC236}">
                <a16:creationId xmlns:a16="http://schemas.microsoft.com/office/drawing/2014/main" xmlns="" id="{91E2C692-AE77-7C86-78F6-63451A23773C}"/>
              </a:ext>
            </a:extLst>
          </p:cNvPr>
          <p:cNvSpPr txBox="1"/>
          <p:nvPr/>
        </p:nvSpPr>
        <p:spPr>
          <a:xfrm>
            <a:off x="258792" y="2778556"/>
            <a:ext cx="1125747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mn-cs"/>
              </a:rPr>
              <a:t>Inexigibilidade/Artista Consagrado “Na contratação de profissional do setor artístico por inexigibilidade de licitação, a apresentação de atestado de exclusividade </a:t>
            </a:r>
            <a:r>
              <a:rPr kumimoji="0" lang="pt-BR" sz="2400" b="1" i="0" u="none" strike="noStrike" kern="1200" cap="none" spc="0" normalizeH="0" baseline="0" noProof="0" dirty="0">
                <a:ln>
                  <a:noFill/>
                </a:ln>
                <a:solidFill>
                  <a:prstClr val="black"/>
                </a:solidFill>
                <a:effectLst/>
                <a:uLnTx/>
                <a:uFillTx/>
                <a:latin typeface="Calibri"/>
                <a:ea typeface="+mn-ea"/>
                <a:cs typeface="+mn-cs"/>
              </a:rPr>
              <a:t>restrito ao dia e à localidade do evento</a:t>
            </a:r>
            <a:r>
              <a:rPr kumimoji="0" lang="pt-BR" sz="2400" b="0" i="0" u="none" strike="noStrike" kern="1200" cap="none" spc="0" normalizeH="0" baseline="0" noProof="0" dirty="0">
                <a:ln>
                  <a:noFill/>
                </a:ln>
                <a:solidFill>
                  <a:prstClr val="black"/>
                </a:solidFill>
                <a:effectLst/>
                <a:uLnTx/>
                <a:uFillTx/>
                <a:latin typeface="Calibri"/>
                <a:ea typeface="+mn-ea"/>
                <a:cs typeface="+mn-cs"/>
              </a:rPr>
              <a:t>, em vez do contrato de exclusividade entre o artista e o empresário contratado, caracteriza grave infração à norma legal, ensejando, ainda que não configurado dano ao erário, aplicação de multa e julgamento pela irregularidade das contas, haja vista que o contrato de exclusividade é imprescindível para caracterizar a inviabilidade de competição de que trata o art. 25, inciso III, da Lei 8.666/1993.” Acórdão 1341/2022 - Segunda Câmara (Tomada de Contas Especial, Ministro Augusto Nardes). </a:t>
            </a:r>
            <a:r>
              <a:rPr kumimoji="0" lang="pt-BR" sz="2000" b="0" i="0" u="none" strike="noStrike" kern="1200" cap="none" spc="0" normalizeH="0" baseline="0" noProof="0" dirty="0">
                <a:ln>
                  <a:noFill/>
                </a:ln>
                <a:solidFill>
                  <a:prstClr val="black"/>
                </a:solidFill>
                <a:effectLst/>
                <a:uLnTx/>
                <a:uFillTx/>
                <a:latin typeface="Calibri"/>
                <a:ea typeface="+mn-ea"/>
                <a:cs typeface="+mn-cs"/>
              </a:rPr>
              <a:t>(grifos nossos)</a:t>
            </a:r>
          </a:p>
        </p:txBody>
      </p:sp>
      <p:pic>
        <p:nvPicPr>
          <p:cNvPr id="2" name="Imagem 1">
            <a:extLst>
              <a:ext uri="{FF2B5EF4-FFF2-40B4-BE49-F238E27FC236}">
                <a16:creationId xmlns:a16="http://schemas.microsoft.com/office/drawing/2014/main" xmlns="" id="{0EED0B60-A55D-63AC-2319-C5E549414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1650">
            <a:off x="386105" y="1372931"/>
            <a:ext cx="2466975" cy="1123823"/>
          </a:xfrm>
          <a:prstGeom prst="rect">
            <a:avLst/>
          </a:prstGeom>
        </p:spPr>
      </p:pic>
      <p:sp>
        <p:nvSpPr>
          <p:cNvPr id="3" name="CaixaDeTexto 2">
            <a:extLst>
              <a:ext uri="{FF2B5EF4-FFF2-40B4-BE49-F238E27FC236}">
                <a16:creationId xmlns:a16="http://schemas.microsoft.com/office/drawing/2014/main" xmlns="" id="{F6340720-7660-4C1A-3F94-3BAB0DB3C132}"/>
              </a:ext>
            </a:extLst>
          </p:cNvPr>
          <p:cNvSpPr txBox="1"/>
          <p:nvPr/>
        </p:nvSpPr>
        <p:spPr>
          <a:xfrm>
            <a:off x="4451230" y="1846053"/>
            <a:ext cx="28208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F79646">
                    <a:lumMod val="75000"/>
                  </a:srgbClr>
                </a:solidFill>
                <a:effectLst/>
                <a:uLnTx/>
                <a:uFillTx/>
                <a:latin typeface="Calibri"/>
                <a:ea typeface="+mn-ea"/>
                <a:cs typeface="+mn-cs"/>
              </a:rPr>
              <a:t>ACÓRDÃO</a:t>
            </a:r>
          </a:p>
        </p:txBody>
      </p:sp>
    </p:spTree>
    <p:extLst>
      <p:ext uri="{BB962C8B-B14F-4D97-AF65-F5344CB8AC3E}">
        <p14:creationId xmlns:p14="http://schemas.microsoft.com/office/powerpoint/2010/main" val="3046876989"/>
      </p:ext>
    </p:extLst>
  </p:cSld>
  <p:clrMapOvr>
    <a:masterClrMapping/>
  </p:clrMapOvr>
  <p:transition spd="slow">
    <p:cut/>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lnSpc>
                <a:spcPct val="107000"/>
              </a:lnSpc>
              <a:spcAft>
                <a:spcPts val="800"/>
              </a:spcAft>
              <a:buNone/>
            </a:pPr>
            <a:r>
              <a:rPr lang="pt-BR" sz="2800" dirty="0">
                <a:effectLst/>
                <a:latin typeface="Arial" panose="020B0604020202020204" pitchFamily="34" charset="0"/>
                <a:ea typeface="Calibri" panose="020F0502020204030204" pitchFamily="34" charset="0"/>
                <a:cs typeface="Times New Roman" panose="02020603050405020304" pitchFamily="18" charset="0"/>
              </a:rPr>
              <a:t>O art. 75, da Lei nº14.133/21, traz as hipóteses de dispensa de licitação, em rol taxativo. A lei autorizou a Administração Pública a não realizar o procedimento licitatório prévio, mas isso não significa que o certame não possa ser realizado. É uma faculdade, a depender do interesse público.</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xmlns="" id="{1F82F9E2-981F-A11E-FD61-DFB15644D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782" y="3995387"/>
            <a:ext cx="2705100" cy="1685925"/>
          </a:xfrm>
          <a:prstGeom prst="rect">
            <a:avLst/>
          </a:prstGeom>
        </p:spPr>
      </p:pic>
    </p:spTree>
    <p:extLst>
      <p:ext uri="{BB962C8B-B14F-4D97-AF65-F5344CB8AC3E}">
        <p14:creationId xmlns:p14="http://schemas.microsoft.com/office/powerpoint/2010/main" val="91704273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01143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 </a:t>
            </a:r>
            <a:endParaRPr lang="pt-BR" sz="2800" b="1" dirty="0">
              <a:solidFill>
                <a:schemeClr val="bg1"/>
              </a:solidFill>
              <a:effectLst>
                <a:outerShdw blurRad="38100" dist="38100" dir="2700000" algn="tl">
                  <a:srgbClr val="000000">
                    <a:alpha val="43137"/>
                  </a:srgbClr>
                </a:outerShdw>
              </a:effectLst>
              <a:ea typeface="Calibri"/>
              <a:cs typeface="Calibri"/>
              <a:sym typeface="Calibri"/>
            </a:endParaRPr>
          </a:p>
        </p:txBody>
      </p:sp>
      <p:grpSp>
        <p:nvGrpSpPr>
          <p:cNvPr id="10" name="Agrupar 9">
            <a:extLst>
              <a:ext uri="{FF2B5EF4-FFF2-40B4-BE49-F238E27FC236}">
                <a16:creationId xmlns:a16="http://schemas.microsoft.com/office/drawing/2014/main" xmlns="" id="{F7E34FD7-075C-DC17-C748-34C313961E1A}"/>
              </a:ext>
            </a:extLst>
          </p:cNvPr>
          <p:cNvGrpSpPr/>
          <p:nvPr/>
        </p:nvGrpSpPr>
        <p:grpSpPr>
          <a:xfrm>
            <a:off x="602831" y="1230038"/>
            <a:ext cx="10986338" cy="1348200"/>
            <a:chOff x="0" y="27758"/>
            <a:chExt cx="10986338" cy="1348200"/>
          </a:xfrm>
        </p:grpSpPr>
        <p:sp>
          <p:nvSpPr>
            <p:cNvPr id="24" name="Retângulo 23">
              <a:extLst>
                <a:ext uri="{FF2B5EF4-FFF2-40B4-BE49-F238E27FC236}">
                  <a16:creationId xmlns:a16="http://schemas.microsoft.com/office/drawing/2014/main" xmlns="" id="{F339A2B3-D15B-6378-3E45-42F1E837E1EF}"/>
                </a:ext>
              </a:extLst>
            </p:cNvPr>
            <p:cNvSpPr/>
            <p:nvPr/>
          </p:nvSpPr>
          <p:spPr>
            <a:xfrm>
              <a:off x="0" y="27758"/>
              <a:ext cx="10986338" cy="1348200"/>
            </a:xfrm>
            <a:prstGeom prst="rect">
              <a:avLst/>
            </a:prstGeom>
            <a:solidFill>
              <a:schemeClr val="bg1">
                <a:lumMod val="85000"/>
              </a:schemeClr>
            </a:solidFill>
            <a:ln>
              <a:solidFill>
                <a:schemeClr val="bg1">
                  <a:lumMod val="50000"/>
                </a:schemeClr>
              </a:solidFill>
            </a:ln>
          </p:spPr>
          <p:style>
            <a:lnRef idx="0">
              <a:scrgbClr r="0" g="0" b="0"/>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pt-BR"/>
            </a:p>
          </p:txBody>
        </p:sp>
        <p:sp>
          <p:nvSpPr>
            <p:cNvPr id="25" name="CaixaDeTexto 24">
              <a:extLst>
                <a:ext uri="{FF2B5EF4-FFF2-40B4-BE49-F238E27FC236}">
                  <a16:creationId xmlns:a16="http://schemas.microsoft.com/office/drawing/2014/main" xmlns="" id="{0BC315B8-FA29-69D8-5E2C-E2526A99DCB7}"/>
                </a:ext>
              </a:extLst>
            </p:cNvPr>
            <p:cNvSpPr txBox="1"/>
            <p:nvPr/>
          </p:nvSpPr>
          <p:spPr>
            <a:xfrm>
              <a:off x="0" y="27758"/>
              <a:ext cx="10986338" cy="13482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accent6">
                      <a:lumMod val="75000"/>
                    </a:schemeClr>
                  </a:solidFill>
                </a:rPr>
                <a:t>PRINCIPAIS REGRAS DE TRANSIÇÃO - Decreto 5.353-R, alterado pelo Decreto 5.375-R</a:t>
              </a:r>
              <a:endParaRPr lang="pt-BR" sz="2800" kern="1200" dirty="0"/>
            </a:p>
          </p:txBody>
        </p:sp>
      </p:grpSp>
      <p:grpSp>
        <p:nvGrpSpPr>
          <p:cNvPr id="12" name="Agrupar 11">
            <a:extLst>
              <a:ext uri="{FF2B5EF4-FFF2-40B4-BE49-F238E27FC236}">
                <a16:creationId xmlns:a16="http://schemas.microsoft.com/office/drawing/2014/main" xmlns="" id="{F207BFFC-BB1D-9C1C-C0ED-93E9DCCE3394}"/>
              </a:ext>
            </a:extLst>
          </p:cNvPr>
          <p:cNvGrpSpPr/>
          <p:nvPr/>
        </p:nvGrpSpPr>
        <p:grpSpPr>
          <a:xfrm>
            <a:off x="612824" y="2609443"/>
            <a:ext cx="2751948" cy="2996317"/>
            <a:chOff x="9993" y="1407163"/>
            <a:chExt cx="2751948" cy="2996317"/>
          </a:xfrm>
        </p:grpSpPr>
        <p:sp>
          <p:nvSpPr>
            <p:cNvPr id="22" name="Retângulo 21">
              <a:extLst>
                <a:ext uri="{FF2B5EF4-FFF2-40B4-BE49-F238E27FC236}">
                  <a16:creationId xmlns:a16="http://schemas.microsoft.com/office/drawing/2014/main" xmlns="" id="{D691435A-515D-E20D-949B-0B4847BC6D45}"/>
                </a:ext>
              </a:extLst>
            </p:cNvPr>
            <p:cNvSpPr/>
            <p:nvPr/>
          </p:nvSpPr>
          <p:spPr>
            <a:xfrm>
              <a:off x="9993" y="1407163"/>
              <a:ext cx="2751948" cy="2996317"/>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23" name="CaixaDeTexto 22">
              <a:extLst>
                <a:ext uri="{FF2B5EF4-FFF2-40B4-BE49-F238E27FC236}">
                  <a16:creationId xmlns:a16="http://schemas.microsoft.com/office/drawing/2014/main" xmlns="" id="{805F2867-34B9-9789-608F-DEF57A2CEBE8}"/>
                </a:ext>
              </a:extLst>
            </p:cNvPr>
            <p:cNvSpPr txBox="1"/>
            <p:nvPr/>
          </p:nvSpPr>
          <p:spPr>
            <a:xfrm>
              <a:off x="9993" y="1407163"/>
              <a:ext cx="2751948" cy="2996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solidFill>
                    <a:schemeClr val="tx1"/>
                  </a:solidFill>
                </a:rPr>
                <a:t>Procedimentos Licitatórios</a:t>
              </a:r>
              <a:endParaRPr lang="pt-BR" sz="1500" kern="1200" dirty="0">
                <a:solidFill>
                  <a:schemeClr val="tx1"/>
                </a:solidFill>
              </a:endParaRPr>
            </a:p>
            <a:p>
              <a:pPr marL="0" lvl="0" indent="0" algn="ctr" defTabSz="666750">
                <a:lnSpc>
                  <a:spcPct val="90000"/>
                </a:lnSpc>
                <a:spcBef>
                  <a:spcPct val="0"/>
                </a:spcBef>
                <a:spcAft>
                  <a:spcPct val="35000"/>
                </a:spcAft>
                <a:buNone/>
              </a:pPr>
              <a:r>
                <a:rPr lang="pt-BR" sz="1500" kern="1200" dirty="0">
                  <a:solidFill>
                    <a:schemeClr val="tx1"/>
                  </a:solidFill>
                </a:rPr>
                <a:t>Os procedimentos licitatórios cujos editais sejam publicados até 29 de dezembro de 2023 com fundamento nas Leis 8.666, de 21 de junho de 1993, 10.520, de 17 de julho de 2002 e 12.462, de 04 de agosto de 2011, permanecem por elas regidos, bem como as Atas de Registro de Preços - </a:t>
              </a:r>
              <a:r>
                <a:rPr lang="pt-BR" sz="1500" kern="1200" dirty="0" err="1">
                  <a:solidFill>
                    <a:schemeClr val="tx1"/>
                  </a:solidFill>
                </a:rPr>
                <a:t>ARPs</a:t>
              </a:r>
              <a:r>
                <a:rPr lang="pt-BR" sz="1500" kern="1200" dirty="0">
                  <a:solidFill>
                    <a:schemeClr val="tx1"/>
                  </a:solidFill>
                </a:rPr>
                <a:t>, instrumentos contratuais e eventuais aditamentos contratuais decorrentes de tais procedimentos.</a:t>
              </a:r>
            </a:p>
          </p:txBody>
        </p:sp>
      </p:grpSp>
      <p:grpSp>
        <p:nvGrpSpPr>
          <p:cNvPr id="13" name="Agrupar 12">
            <a:extLst>
              <a:ext uri="{FF2B5EF4-FFF2-40B4-BE49-F238E27FC236}">
                <a16:creationId xmlns:a16="http://schemas.microsoft.com/office/drawing/2014/main" xmlns="" id="{25E2DB47-470D-DFD3-5F15-1D022EF94F30}"/>
              </a:ext>
            </a:extLst>
          </p:cNvPr>
          <p:cNvGrpSpPr/>
          <p:nvPr/>
        </p:nvGrpSpPr>
        <p:grpSpPr>
          <a:xfrm>
            <a:off x="3364773" y="2606372"/>
            <a:ext cx="2720466" cy="3002459"/>
            <a:chOff x="2761942" y="1404092"/>
            <a:chExt cx="2720466" cy="3002459"/>
          </a:xfrm>
        </p:grpSpPr>
        <p:sp>
          <p:nvSpPr>
            <p:cNvPr id="20" name="Retângulo 19">
              <a:extLst>
                <a:ext uri="{FF2B5EF4-FFF2-40B4-BE49-F238E27FC236}">
                  <a16:creationId xmlns:a16="http://schemas.microsoft.com/office/drawing/2014/main" xmlns="" id="{CFFDD473-5B08-AC68-2EFA-4ECD9FA5B89D}"/>
                </a:ext>
              </a:extLst>
            </p:cNvPr>
            <p:cNvSpPr/>
            <p:nvPr/>
          </p:nvSpPr>
          <p:spPr>
            <a:xfrm>
              <a:off x="2761942" y="1404092"/>
              <a:ext cx="2720466" cy="3002459"/>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21" name="CaixaDeTexto 20">
              <a:extLst>
                <a:ext uri="{FF2B5EF4-FFF2-40B4-BE49-F238E27FC236}">
                  <a16:creationId xmlns:a16="http://schemas.microsoft.com/office/drawing/2014/main" xmlns="" id="{0B8D9103-E779-C237-A58E-2A98A488A935}"/>
                </a:ext>
              </a:extLst>
            </p:cNvPr>
            <p:cNvSpPr txBox="1"/>
            <p:nvPr/>
          </p:nvSpPr>
          <p:spPr>
            <a:xfrm>
              <a:off x="2761942" y="1404092"/>
              <a:ext cx="2720466" cy="30024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solidFill>
                    <a:schemeClr val="tx1"/>
                  </a:solidFill>
                </a:rPr>
                <a:t>Dispensa de licitação por valor </a:t>
              </a:r>
            </a:p>
            <a:p>
              <a:pPr marL="0" lvl="0" indent="0" algn="ctr" defTabSz="666750">
                <a:lnSpc>
                  <a:spcPct val="90000"/>
                </a:lnSpc>
                <a:spcBef>
                  <a:spcPct val="0"/>
                </a:spcBef>
                <a:spcAft>
                  <a:spcPct val="35000"/>
                </a:spcAft>
                <a:buNone/>
              </a:pPr>
              <a:r>
                <a:rPr lang="pt-BR" sz="1500" b="0" kern="1200" dirty="0">
                  <a:solidFill>
                    <a:schemeClr val="tx1"/>
                  </a:solidFill>
                </a:rPr>
                <a:t>o</a:t>
              </a:r>
              <a:r>
                <a:rPr lang="pt-BR" sz="1500" kern="1200" dirty="0">
                  <a:solidFill>
                    <a:schemeClr val="tx1"/>
                  </a:solidFill>
                </a:rPr>
                <a:t>s  procedimentos  de  dispensa  de  licitação,  com  fulcro  no  inciso  II  do  art.  24  da  Lei  8.666,  de  1993,  cuja  Cotação  Eletrônica  seja  publicada  até  29 de dezembro de 2023 permanecem regidos pela referida Lei, bem como os instrumentos contratuais e eventuais aditamentos contratuais decorrentes de tais procedimentos.</a:t>
              </a:r>
            </a:p>
            <a:p>
              <a:pPr marL="0" lvl="0" indent="0" algn="ctr" defTabSz="666750">
                <a:lnSpc>
                  <a:spcPct val="90000"/>
                </a:lnSpc>
                <a:spcBef>
                  <a:spcPct val="0"/>
                </a:spcBef>
                <a:spcAft>
                  <a:spcPct val="35000"/>
                </a:spcAft>
                <a:buNone/>
              </a:pPr>
              <a:endParaRPr lang="pt-BR" sz="1400" kern="1200" dirty="0">
                <a:solidFill>
                  <a:schemeClr val="tx1"/>
                </a:solidFill>
              </a:endParaRPr>
            </a:p>
          </p:txBody>
        </p:sp>
      </p:grpSp>
      <p:grpSp>
        <p:nvGrpSpPr>
          <p:cNvPr id="14" name="Agrupar 13">
            <a:extLst>
              <a:ext uri="{FF2B5EF4-FFF2-40B4-BE49-F238E27FC236}">
                <a16:creationId xmlns:a16="http://schemas.microsoft.com/office/drawing/2014/main" xmlns="" id="{8BED1E75-E1DC-E10E-A8F3-2BC68552C2D5}"/>
              </a:ext>
            </a:extLst>
          </p:cNvPr>
          <p:cNvGrpSpPr/>
          <p:nvPr/>
        </p:nvGrpSpPr>
        <p:grpSpPr>
          <a:xfrm>
            <a:off x="6085239" y="2587240"/>
            <a:ext cx="2741986" cy="3040722"/>
            <a:chOff x="5482408" y="1384960"/>
            <a:chExt cx="2741986" cy="3040722"/>
          </a:xfrm>
        </p:grpSpPr>
        <p:sp>
          <p:nvSpPr>
            <p:cNvPr id="18" name="Retângulo 17">
              <a:extLst>
                <a:ext uri="{FF2B5EF4-FFF2-40B4-BE49-F238E27FC236}">
                  <a16:creationId xmlns:a16="http://schemas.microsoft.com/office/drawing/2014/main" xmlns="" id="{33D8F3CE-8D76-89DD-6B65-1F63AAE950D3}"/>
                </a:ext>
              </a:extLst>
            </p:cNvPr>
            <p:cNvSpPr/>
            <p:nvPr/>
          </p:nvSpPr>
          <p:spPr>
            <a:xfrm>
              <a:off x="5482408" y="1384960"/>
              <a:ext cx="2741986" cy="3040722"/>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19" name="CaixaDeTexto 18">
              <a:extLst>
                <a:ext uri="{FF2B5EF4-FFF2-40B4-BE49-F238E27FC236}">
                  <a16:creationId xmlns:a16="http://schemas.microsoft.com/office/drawing/2014/main" xmlns="" id="{D0C0580B-FEFC-FF1E-430F-C7A10F4E2E90}"/>
                </a:ext>
              </a:extLst>
            </p:cNvPr>
            <p:cNvSpPr txBox="1"/>
            <p:nvPr/>
          </p:nvSpPr>
          <p:spPr>
            <a:xfrm>
              <a:off x="5482408" y="1384960"/>
              <a:ext cx="2741986" cy="3040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solidFill>
                    <a:schemeClr val="tx1"/>
                  </a:solidFill>
                </a:rPr>
                <a:t> </a:t>
              </a:r>
              <a:r>
                <a:rPr lang="pt-BR" sz="1500" b="1" kern="1200" dirty="0">
                  <a:solidFill>
                    <a:schemeClr val="tx1"/>
                  </a:solidFill>
                </a:rPr>
                <a:t>Contratação Direta</a:t>
              </a:r>
            </a:p>
            <a:p>
              <a:pPr marL="0" lvl="0" indent="0" algn="ctr" defTabSz="666750">
                <a:lnSpc>
                  <a:spcPct val="90000"/>
                </a:lnSpc>
                <a:spcBef>
                  <a:spcPct val="0"/>
                </a:spcBef>
                <a:spcAft>
                  <a:spcPct val="35000"/>
                </a:spcAft>
                <a:buNone/>
              </a:pPr>
              <a:r>
                <a:rPr lang="pt-BR" sz="1500" kern="1200" dirty="0">
                  <a:solidFill>
                    <a:schemeClr val="tx1"/>
                  </a:solidFill>
                </a:rPr>
                <a:t>Os procedimentos de dispensa de licitação com fulcro nos demais incisos do art. 24 e no art. 17 e as inexigibilidades com base no art. 25 da Lei 8.666, de 1993, cuja ratificação tenha sido exarada até o dia 29 de dezembro de 2023 permanecem regidos pela referida Lei, bem como os instrumentos contratuais e eventuais aditamentos contratuais decorrentes de tais procedimentos</a:t>
              </a:r>
              <a:r>
                <a:rPr lang="pt-BR" sz="1400" kern="1200" dirty="0"/>
                <a:t>.</a:t>
              </a:r>
            </a:p>
          </p:txBody>
        </p:sp>
      </p:grpSp>
      <p:grpSp>
        <p:nvGrpSpPr>
          <p:cNvPr id="15" name="Agrupar 14">
            <a:extLst>
              <a:ext uri="{FF2B5EF4-FFF2-40B4-BE49-F238E27FC236}">
                <a16:creationId xmlns:a16="http://schemas.microsoft.com/office/drawing/2014/main" xmlns="" id="{EA7A0C03-4EB6-E5C5-EAD8-63159A6E6AE2}"/>
              </a:ext>
            </a:extLst>
          </p:cNvPr>
          <p:cNvGrpSpPr/>
          <p:nvPr/>
        </p:nvGrpSpPr>
        <p:grpSpPr>
          <a:xfrm>
            <a:off x="8827226" y="2588004"/>
            <a:ext cx="2751948" cy="3039194"/>
            <a:chOff x="8224395" y="1385724"/>
            <a:chExt cx="2751948" cy="3039194"/>
          </a:xfrm>
        </p:grpSpPr>
        <p:sp>
          <p:nvSpPr>
            <p:cNvPr id="16" name="Retângulo 15">
              <a:extLst>
                <a:ext uri="{FF2B5EF4-FFF2-40B4-BE49-F238E27FC236}">
                  <a16:creationId xmlns:a16="http://schemas.microsoft.com/office/drawing/2014/main" xmlns="" id="{58F62E3A-1728-05D3-A2EE-BFE93203C489}"/>
                </a:ext>
              </a:extLst>
            </p:cNvPr>
            <p:cNvSpPr/>
            <p:nvPr/>
          </p:nvSpPr>
          <p:spPr>
            <a:xfrm>
              <a:off x="8224395" y="1385724"/>
              <a:ext cx="2751948" cy="3039194"/>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17" name="CaixaDeTexto 16">
              <a:extLst>
                <a:ext uri="{FF2B5EF4-FFF2-40B4-BE49-F238E27FC236}">
                  <a16:creationId xmlns:a16="http://schemas.microsoft.com/office/drawing/2014/main" xmlns="" id="{AA877401-F332-4693-EB07-C46763D0FE02}"/>
                </a:ext>
              </a:extLst>
            </p:cNvPr>
            <p:cNvSpPr txBox="1"/>
            <p:nvPr/>
          </p:nvSpPr>
          <p:spPr>
            <a:xfrm>
              <a:off x="8224395" y="1385724"/>
              <a:ext cx="2751948" cy="3039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solidFill>
                    <a:schemeClr val="tx1"/>
                  </a:solidFill>
                </a:rPr>
                <a:t>Utilização do Sistema SIGA para contratações embasadas na Lei 14.133/2021  </a:t>
              </a:r>
            </a:p>
            <a:p>
              <a:pPr marL="0" lvl="0" indent="0" algn="ctr" defTabSz="666750">
                <a:lnSpc>
                  <a:spcPct val="90000"/>
                </a:lnSpc>
                <a:spcBef>
                  <a:spcPct val="0"/>
                </a:spcBef>
                <a:spcAft>
                  <a:spcPct val="35000"/>
                </a:spcAft>
                <a:buNone/>
              </a:pPr>
              <a:r>
                <a:rPr lang="pt-BR" sz="1500" kern="1200" dirty="0">
                  <a:solidFill>
                    <a:schemeClr val="tx1"/>
                  </a:solidFill>
                </a:rPr>
                <a:t>Continua obrigatório o registro do processo no SIGA, inclusive nos casos de contratações ou aquisições com recursos da União, em observância ao Decreto 2.340-R/2009</a:t>
              </a:r>
            </a:p>
            <a:p>
              <a:pPr marL="0" lvl="0" indent="0" algn="ctr" defTabSz="666750">
                <a:lnSpc>
                  <a:spcPct val="90000"/>
                </a:lnSpc>
                <a:spcBef>
                  <a:spcPct val="0"/>
                </a:spcBef>
                <a:spcAft>
                  <a:spcPct val="35000"/>
                </a:spcAft>
                <a:buNone/>
              </a:pPr>
              <a:endParaRPr lang="pt-BR" sz="15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p:txBody>
        </p:sp>
      </p:grpSp>
    </p:spTree>
    <p:extLst>
      <p:ext uri="{BB962C8B-B14F-4D97-AF65-F5344CB8AC3E}">
        <p14:creationId xmlns:p14="http://schemas.microsoft.com/office/powerpoint/2010/main" val="4113205470"/>
      </p:ext>
    </p:extLst>
  </p:cSld>
  <p:clrMapOvr>
    <a:masterClrMapping/>
  </p:clrMapOvr>
  <p:transition spd="slow">
    <p:cut/>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134979"/>
            <a:ext cx="11486148" cy="5098041"/>
          </a:xfrm>
        </p:spPr>
        <p:txBody>
          <a:bodyPr/>
          <a:lstStyle/>
          <a:p>
            <a:pPr marL="0" indent="0" algn="ctr">
              <a:buNone/>
            </a:pPr>
            <a:endParaRPr lang="pt-BR" sz="1600" b="1" kern="100" dirty="0">
              <a:effectLst/>
              <a:latin typeface="Calibri corpo"/>
              <a:ea typeface="Calibri" panose="020F0502020204030204" pitchFamily="34" charset="0"/>
              <a:cs typeface="Arial" panose="020B0604020202020204" pitchFamily="34" charset="0"/>
            </a:endParaRPr>
          </a:p>
          <a:p>
            <a:pPr marL="0" indent="0" algn="just">
              <a:lnSpc>
                <a:spcPts val="1200"/>
              </a:lnSpc>
              <a:spcBef>
                <a:spcPts val="1200"/>
              </a:spcBef>
              <a:spcAft>
                <a:spcPts val="1200"/>
              </a:spcAft>
              <a:buNone/>
            </a:pPr>
            <a:r>
              <a:rPr lang="pt-BR" sz="2800" b="1" dirty="0">
                <a:solidFill>
                  <a:schemeClr val="accent6">
                    <a:lumMod val="75000"/>
                  </a:schemeClr>
                </a:solidFill>
                <a:latin typeface="Calibri corpo"/>
                <a:ea typeface="Calibri" panose="020F0502020204030204" pitchFamily="34" charset="0"/>
                <a:cs typeface="Arial" panose="020B0604020202020204" pitchFamily="34" charset="0"/>
              </a:rPr>
              <a:t>Algumas hipóteses de Dispensa de Licitação (art. 75 da NLLC):</a:t>
            </a:r>
          </a:p>
          <a:p>
            <a:pPr marL="0" indent="0" algn="just">
              <a:lnSpc>
                <a:spcPts val="1200"/>
              </a:lnSpc>
              <a:spcBef>
                <a:spcPts val="1200"/>
              </a:spcBef>
              <a:spcAft>
                <a:spcPts val="1200"/>
              </a:spcAft>
              <a:buNone/>
            </a:pPr>
            <a:endParaRPr lang="pt-BR" sz="2800" b="1" dirty="0">
              <a:latin typeface="Calibri corpo"/>
              <a:ea typeface="Calibri" panose="020F0502020204030204" pitchFamily="34" charset="0"/>
              <a:cs typeface="Arial" panose="020B0604020202020204" pitchFamily="34" charset="0"/>
            </a:endParaRPr>
          </a:p>
          <a:p>
            <a:pPr algn="just">
              <a:lnSpc>
                <a:spcPts val="2050"/>
              </a:lnSpc>
            </a:pPr>
            <a:r>
              <a:rPr lang="pt-BR" sz="2800" b="1" dirty="0">
                <a:effectLst/>
                <a:latin typeface="Calibri corpo"/>
                <a:ea typeface="Times New Roman" panose="02020603050405020304" pitchFamily="18" charset="0"/>
              </a:rPr>
              <a:t>Contratações de Pequeno Valor</a:t>
            </a:r>
            <a:endParaRPr lang="pt-BR" sz="2800" dirty="0">
              <a:effectLst/>
              <a:latin typeface="Calibri corpo"/>
              <a:ea typeface="Times New Roman" panose="02020603050405020304" pitchFamily="18" charset="0"/>
            </a:endParaRPr>
          </a:p>
          <a:p>
            <a:pPr marL="0" indent="0" algn="just">
              <a:lnSpc>
                <a:spcPct val="107000"/>
              </a:lnSpc>
              <a:spcAft>
                <a:spcPts val="800"/>
              </a:spcAft>
              <a:buNone/>
            </a:pPr>
            <a:r>
              <a:rPr lang="pt-BR" sz="2800" dirty="0">
                <a:effectLst/>
                <a:latin typeface="Calibri corpo"/>
                <a:ea typeface="Calibri" panose="020F0502020204030204" pitchFamily="34" charset="0"/>
                <a:cs typeface="Times New Roman" panose="02020603050405020304" pitchFamily="18" charset="0"/>
              </a:rPr>
              <a:t>A ideia aqui é economia processual em razão do valor da contratação. Não se justificaria realizar um procedimento licitatório, no qual devemos observar o custo-hora dos gestores públicos envolvidos, sem levar em conta o baixo valor da contratação. Sendo assim, temos:</a:t>
            </a:r>
          </a:p>
          <a:p>
            <a:pPr marL="0" indent="0" algn="just">
              <a:lnSpc>
                <a:spcPct val="107000"/>
              </a:lnSpc>
              <a:spcAft>
                <a:spcPts val="800"/>
              </a:spcAft>
              <a:buNone/>
            </a:pPr>
            <a:r>
              <a:rPr lang="pt-BR" sz="2800" dirty="0">
                <a:effectLst/>
                <a:latin typeface="Calibri corpo"/>
                <a:ea typeface="Calibri" panose="020F0502020204030204" pitchFamily="34" charset="0"/>
                <a:cs typeface="Times New Roman" panose="02020603050405020304" pitchFamily="18" charset="0"/>
              </a:rPr>
              <a:t>Contratação que envolva valores inferiores a R$114.416,65, no caso de obras e serviços de engenharia ou de serviços de manutenção de veículos automotores.</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380607"/>
      </p:ext>
    </p:extLst>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006643"/>
            <a:ext cx="11486148" cy="4588041"/>
          </a:xfrm>
        </p:spPr>
        <p:txBody>
          <a:bodyPr/>
          <a:lstStyle/>
          <a:p>
            <a:pPr marL="0" indent="0" algn="ctr">
              <a:buNone/>
            </a:pPr>
            <a:endParaRPr lang="pt-BR" sz="1600" b="1" kern="100" dirty="0">
              <a:effectLst/>
              <a:latin typeface="Calibri corpo"/>
              <a:ea typeface="Calibri" panose="020F0502020204030204" pitchFamily="34" charset="0"/>
              <a:cs typeface="Arial" panose="020B0604020202020204" pitchFamily="34" charset="0"/>
            </a:endParaRPr>
          </a:p>
          <a:p>
            <a:pPr marL="0" indent="0" algn="just">
              <a:lnSpc>
                <a:spcPct val="107000"/>
              </a:lnSpc>
              <a:spcAft>
                <a:spcPts val="800"/>
              </a:spcAft>
              <a:buNone/>
            </a:pPr>
            <a:r>
              <a:rPr lang="pt-BR" sz="2800" dirty="0">
                <a:effectLst/>
                <a:latin typeface="Calibri corpo"/>
                <a:ea typeface="Calibri" panose="020F0502020204030204" pitchFamily="34" charset="0"/>
                <a:cs typeface="Times New Roman" panose="02020603050405020304" pitchFamily="18" charset="0"/>
              </a:rPr>
              <a:t>Contratação que envolva valores inferiores a R$57.208,33, no caso de outros serviços e compras.  </a:t>
            </a:r>
          </a:p>
          <a:p>
            <a:pPr marL="0" indent="0" algn="just">
              <a:lnSpc>
                <a:spcPct val="107000"/>
              </a:lnSpc>
              <a:spcAft>
                <a:spcPts val="800"/>
              </a:spcAft>
              <a:buNone/>
            </a:pPr>
            <a:r>
              <a:rPr lang="pt-BR" sz="2800" dirty="0">
                <a:effectLst/>
                <a:latin typeface="Calibri corpo"/>
                <a:ea typeface="Calibri" panose="020F0502020204030204" pitchFamily="34" charset="0"/>
                <a:cs typeface="Times New Roman" panose="02020603050405020304" pitchFamily="18" charset="0"/>
              </a:rPr>
              <a:t>É de extrema importância observar o §3º do art.75, “As contratações de que tratam os incisos I e II do caput deste artigo serão preferencialmente precedidas de divulgação de aviso em sítio eletrônico oficial, pelo prazo mínimo de 3 (três) dias úteis, com a especificação do objeto pretendido e com a manifestação de interesse da Administração em obter propostas adicionais de eventuais interessados, devendo ser selecionada a proposta mais vantajosa.”</a:t>
            </a:r>
          </a:p>
          <a:p>
            <a:pPr marL="0" indent="0" algn="just">
              <a:lnSpc>
                <a:spcPct val="107000"/>
              </a:lnSpc>
              <a:spcAft>
                <a:spcPts val="800"/>
              </a:spcAft>
              <a:buNone/>
            </a:pPr>
            <a:endParaRPr lang="pt-BR" sz="2800" dirty="0">
              <a:effectLst/>
              <a:latin typeface="Calibri corp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731497"/>
      </p:ext>
    </p:extLst>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69035" y="1505072"/>
            <a:ext cx="11486148" cy="4588041"/>
          </a:xfrm>
        </p:spPr>
        <p:txBody>
          <a:bodyPr/>
          <a:lstStyle/>
          <a:p>
            <a:pPr algn="just">
              <a:lnSpc>
                <a:spcPct val="107000"/>
              </a:lnSpc>
              <a:spcAft>
                <a:spcPts val="800"/>
              </a:spcAft>
            </a:pPr>
            <a:r>
              <a:rPr lang="pt-BR" sz="2800" b="1" kern="100" dirty="0">
                <a:effectLst/>
                <a:ea typeface="Calibri" panose="020F0502020204030204" pitchFamily="34" charset="0"/>
                <a:cs typeface="Times New Roman" panose="02020603050405020304" pitchFamily="18" charset="0"/>
              </a:rPr>
              <a:t>Licitação deserta/fracassada</a:t>
            </a:r>
            <a:endParaRPr lang="pt-BR" sz="2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800" dirty="0">
                <a:solidFill>
                  <a:srgbClr val="000000"/>
                </a:solidFill>
                <a:effectLst/>
                <a:ea typeface="Times New Roman" panose="02020603050405020304" pitchFamily="18" charset="0"/>
              </a:rPr>
              <a:t>Aqui, podemos dispensar a licitação quando for possível manter todas as condições definidas em edital de licitação realizada há menos de 1 (um) ano, para a qual não surgiram interessados (ou seja, restou deserta), ou quando não foram apresentadas propostas válidas ou as apresentadas consignaram preços manifestamente superiores ou incompatíveis aos praticados no mercado (licitação fracassada).</a:t>
            </a:r>
            <a:endParaRPr lang="pt-BR" sz="2800" dirty="0">
              <a:effectLst/>
              <a:ea typeface="Times New Roman" panose="02020603050405020304" pitchFamily="18" charset="0"/>
            </a:endParaRPr>
          </a:p>
        </p:txBody>
      </p:sp>
    </p:spTree>
    <p:extLst>
      <p:ext uri="{BB962C8B-B14F-4D97-AF65-F5344CB8AC3E}">
        <p14:creationId xmlns:p14="http://schemas.microsoft.com/office/powerpoint/2010/main" val="1287498007"/>
      </p:ext>
    </p:extLst>
  </p:cSld>
  <p:clrMapOvr>
    <a:masterClrMapping/>
  </p:clrMapOvr>
  <p:transition spd="slow">
    <p:cut/>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10312" y="1505072"/>
            <a:ext cx="11486148" cy="4588041"/>
          </a:xfrm>
        </p:spPr>
        <p:txBody>
          <a:bodyPr/>
          <a:lstStyle/>
          <a:p>
            <a:pPr algn="just">
              <a:lnSpc>
                <a:spcPct val="107000"/>
              </a:lnSpc>
              <a:spcAft>
                <a:spcPts val="800"/>
              </a:spcAft>
            </a:pPr>
            <a:r>
              <a:rPr lang="pt-BR" sz="2800" b="1" kern="100" dirty="0">
                <a:effectLst/>
                <a:ea typeface="Calibri" panose="020F0502020204030204" pitchFamily="34" charset="0"/>
                <a:cs typeface="Times New Roman" panose="02020603050405020304" pitchFamily="18" charset="0"/>
              </a:rPr>
              <a:t>Contratação de profissionais para compor a comissão de avaliação de critérios de técnica</a:t>
            </a:r>
          </a:p>
          <a:p>
            <a:pPr marL="0" indent="0" algn="just">
              <a:lnSpc>
                <a:spcPct val="107000"/>
              </a:lnSpc>
              <a:spcAft>
                <a:spcPts val="800"/>
              </a:spcAft>
              <a:buNone/>
            </a:pPr>
            <a:endParaRPr lang="pt-BR" sz="2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Hipótese nova prevista na legislação atual. Prevê a possibilidade de contratação de profissionais para compor as comissões de avaliação que poderão ser utilizadas nas modalidades de licitação - concursos, diálogo competitivo e nas licitações de técnica e preço. Para tanto, o profissional a ser contratado deve possuir notória especialização. </a:t>
            </a:r>
          </a:p>
        </p:txBody>
      </p:sp>
    </p:spTree>
    <p:extLst>
      <p:ext uri="{BB962C8B-B14F-4D97-AF65-F5344CB8AC3E}">
        <p14:creationId xmlns:p14="http://schemas.microsoft.com/office/powerpoint/2010/main" val="1794770649"/>
      </p:ext>
    </p:extLst>
  </p:cSld>
  <p:clrMapOvr>
    <a:masterClrMapping/>
  </p:clrMapOvr>
  <p:transition spd="slow">
    <p:cut/>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660984"/>
            <a:ext cx="11486148" cy="4588041"/>
          </a:xfrm>
        </p:spPr>
        <p:txBody>
          <a:bodyPr/>
          <a:lstStyle/>
          <a:p>
            <a:pPr algn="just">
              <a:lnSpc>
                <a:spcPct val="107000"/>
              </a:lnSpc>
              <a:spcAft>
                <a:spcPts val="800"/>
              </a:spcAft>
            </a:pPr>
            <a:r>
              <a:rPr lang="pt-BR" sz="2800" b="1" kern="100" dirty="0">
                <a:effectLst/>
                <a:ea typeface="Calibri" panose="020F0502020204030204" pitchFamily="34" charset="0"/>
                <a:cs typeface="Times New Roman" panose="02020603050405020304" pitchFamily="18" charset="0"/>
              </a:rPr>
              <a:t>Emergência ou Calamidade Pública</a:t>
            </a:r>
            <a:endParaRPr lang="pt-BR" sz="2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pt-BR" sz="28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800" dirty="0">
                <a:effectLst/>
                <a:ea typeface="Calibri" panose="020F0502020204030204" pitchFamily="34" charset="0"/>
                <a:cs typeface="Times New Roman" panose="02020603050405020304" pitchFamily="18" charset="0"/>
              </a:rPr>
              <a:t>São casos de emergência ou de calamidade pública, somente para aquisição dos bens necessários ao atendimento da situação emergencial ou calamitosa e para as parcelas de obras e serviços que possam ser concluídas no prazo </a:t>
            </a:r>
            <a:r>
              <a:rPr lang="pt-BR" sz="2800" b="1" u="sng" dirty="0">
                <a:effectLst/>
                <a:ea typeface="Calibri" panose="020F0502020204030204" pitchFamily="34" charset="0"/>
                <a:cs typeface="Times New Roman" panose="02020603050405020304" pitchFamily="18" charset="0"/>
              </a:rPr>
              <a:t>máximo de 1 (um) ano,</a:t>
            </a:r>
            <a:r>
              <a:rPr lang="pt-BR" sz="2800" dirty="0">
                <a:effectLst/>
                <a:ea typeface="Calibri" panose="020F0502020204030204" pitchFamily="34" charset="0"/>
                <a:cs typeface="Times New Roman" panose="02020603050405020304" pitchFamily="18" charset="0"/>
              </a:rPr>
              <a:t> contado da data de ocorrência da emergência ou da calamidade, vedadas a prorrogação dos respectivos contratos e a recontratação de empresa já contratada com base nessa dispensa de licitação.</a:t>
            </a:r>
          </a:p>
        </p:txBody>
      </p:sp>
    </p:spTree>
    <p:extLst>
      <p:ext uri="{BB962C8B-B14F-4D97-AF65-F5344CB8AC3E}">
        <p14:creationId xmlns:p14="http://schemas.microsoft.com/office/powerpoint/2010/main" val="4074160458"/>
      </p:ext>
    </p:extLst>
  </p:cSld>
  <p:clrMapOvr>
    <a:masterClrMapping/>
  </p:clrMapOvr>
  <p:transition spd="slow">
    <p:cut/>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 - DISPENSA DE LICITAÇÃO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702929"/>
            <a:ext cx="11486148" cy="4588041"/>
          </a:xfrm>
        </p:spPr>
        <p:txBody>
          <a:bodyPr/>
          <a:lstStyle/>
          <a:p>
            <a:pPr marL="0" indent="0" algn="just">
              <a:lnSpc>
                <a:spcPct val="107000"/>
              </a:lnSpc>
              <a:spcAft>
                <a:spcPts val="800"/>
              </a:spcAft>
              <a:buNone/>
            </a:pPr>
            <a:r>
              <a:rPr lang="pt-BR" sz="2800" dirty="0">
                <a:effectLst/>
                <a:ea typeface="Calibri" panose="020F0502020204030204" pitchFamily="34" charset="0"/>
                <a:cs typeface="Times New Roman" panose="02020603050405020304" pitchFamily="18" charset="0"/>
              </a:rPr>
              <a:t>Ressalte-se que deverão ser observados os valores praticados pelo mercado e adotadas as providências necessárias para a conclusão do processo licitatório, sem prejuízo de apuração de responsabilidade dos agentes públicos que deram causa à situação emergencial, conforme parágrafo 6º do art. 75.</a:t>
            </a:r>
          </a:p>
        </p:txBody>
      </p:sp>
      <p:pic>
        <p:nvPicPr>
          <p:cNvPr id="5" name="Imagem 4">
            <a:extLst>
              <a:ext uri="{FF2B5EF4-FFF2-40B4-BE49-F238E27FC236}">
                <a16:creationId xmlns:a16="http://schemas.microsoft.com/office/drawing/2014/main" xmlns="" id="{69D160F3-71DB-645A-B711-95CBE9008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326" y="4639767"/>
            <a:ext cx="2905125" cy="1571625"/>
          </a:xfrm>
          <a:prstGeom prst="rect">
            <a:avLst/>
          </a:prstGeom>
        </p:spPr>
      </p:pic>
    </p:spTree>
    <p:extLst>
      <p:ext uri="{BB962C8B-B14F-4D97-AF65-F5344CB8AC3E}">
        <p14:creationId xmlns:p14="http://schemas.microsoft.com/office/powerpoint/2010/main" val="1817676657"/>
      </p:ext>
    </p:extLst>
  </p:cSld>
  <p:clrMapOvr>
    <a:masterClrMapping/>
  </p:clrMapOvr>
  <p:transition spd="slow">
    <p:cut/>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8. CONTRATAÇÃO DIRETA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8740740" cy="4994321"/>
          </a:xfrm>
        </p:spPr>
        <p:txBody>
          <a:bodyPr/>
          <a:lstStyle/>
          <a:p>
            <a:pPr marL="0" indent="0" algn="ctr">
              <a:lnSpc>
                <a:spcPts val="1200"/>
              </a:lnSpc>
              <a:spcBef>
                <a:spcPts val="1200"/>
              </a:spcBef>
              <a:spcAft>
                <a:spcPts val="1200"/>
              </a:spcAft>
              <a:buNone/>
            </a:pPr>
            <a:r>
              <a:rPr lang="pt-BR" sz="2800" b="1" dirty="0">
                <a:solidFill>
                  <a:schemeClr val="accent6">
                    <a:lumMod val="75000"/>
                  </a:schemeClr>
                </a:solidFill>
                <a:ea typeface="Calibri" panose="020F0502020204030204" pitchFamily="34" charset="0"/>
                <a:cs typeface="Arial" panose="020B0604020202020204" pitchFamily="34" charset="0"/>
              </a:rPr>
              <a:t>Caso Concreto</a:t>
            </a:r>
          </a:p>
          <a:p>
            <a:pPr marL="0" indent="0" algn="just">
              <a:lnSpc>
                <a:spcPct val="107000"/>
              </a:lnSpc>
              <a:spcAft>
                <a:spcPts val="800"/>
              </a:spcAft>
              <a:buNone/>
            </a:pPr>
            <a:r>
              <a:rPr lang="pt-BR" sz="2600" kern="100" dirty="0">
                <a:effectLst/>
                <a:ea typeface="Calibri" panose="020F0502020204030204" pitchFamily="34" charset="0"/>
                <a:cs typeface="Times New Roman" panose="02020603050405020304" pitchFamily="18" charset="0"/>
              </a:rPr>
              <a:t>O Agente de Contratação da ESESP, em processo de contratação de profissional do setor artístico por inexigibilidade de licitação, exigiu que a apresentação do atestado de exclusividade deveria ser restrito ao dia e à localidade do evento, que iria ocorrer na própria ESESP, em vez de solicitar o contrato de exclusividade entre o artista e o empresário contratado.</a:t>
            </a:r>
          </a:p>
          <a:p>
            <a:pPr marL="0" indent="0" algn="just">
              <a:lnSpc>
                <a:spcPct val="107000"/>
              </a:lnSpc>
              <a:spcAft>
                <a:spcPts val="800"/>
              </a:spcAft>
              <a:buNone/>
            </a:pPr>
            <a:r>
              <a:rPr lang="pt-BR" sz="2600" kern="100" dirty="0">
                <a:effectLst/>
                <a:ea typeface="Calibri" panose="020F0502020204030204" pitchFamily="34" charset="0"/>
                <a:cs typeface="Times New Roman" panose="02020603050405020304" pitchFamily="18" charset="0"/>
              </a:rPr>
              <a:t>Na presente situação, o Agente de Contratação agiu corretamente? </a:t>
            </a:r>
            <a:r>
              <a:rPr lang="pt-BR" sz="2600" b="1" kern="100" dirty="0">
                <a:effectLst/>
                <a:ea typeface="Calibri" panose="020F0502020204030204" pitchFamily="34" charset="0"/>
                <a:cs typeface="Times New Roman" panose="02020603050405020304" pitchFamily="18" charset="0"/>
              </a:rPr>
              <a:t>Justifique.</a:t>
            </a:r>
          </a:p>
          <a:p>
            <a:pPr marL="0" indent="0" algn="ctr">
              <a:buNone/>
            </a:pPr>
            <a:endParaRPr lang="pt-BR" sz="2800" b="1" kern="100" dirty="0">
              <a:effectLst/>
              <a:ea typeface="Calibri" panose="020F0502020204030204" pitchFamily="34" charset="0"/>
              <a:cs typeface="Arial" panose="020B0604020202020204" pitchFamily="34" charset="0"/>
            </a:endParaRPr>
          </a:p>
        </p:txBody>
      </p:sp>
      <p:pic>
        <p:nvPicPr>
          <p:cNvPr id="2" name="Imagem 1">
            <a:extLst>
              <a:ext uri="{FF2B5EF4-FFF2-40B4-BE49-F238E27FC236}">
                <a16:creationId xmlns:a16="http://schemas.microsoft.com/office/drawing/2014/main" xmlns="" id="{7DCFCCAD-7C86-4900-68B4-5174C28AA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397" y="2458380"/>
            <a:ext cx="1812758" cy="2710163"/>
          </a:xfrm>
          <a:prstGeom prst="rect">
            <a:avLst/>
          </a:prstGeom>
        </p:spPr>
      </p:pic>
    </p:spTree>
    <p:extLst>
      <p:ext uri="{BB962C8B-B14F-4D97-AF65-F5344CB8AC3E}">
        <p14:creationId xmlns:p14="http://schemas.microsoft.com/office/powerpoint/2010/main" val="2624757579"/>
      </p:ext>
    </p:extLst>
  </p:cSld>
  <p:clrMapOvr>
    <a:masterClrMapping/>
  </p:clrMapOvr>
  <p:transition spd="slow">
    <p:cut/>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 name="CaixaDeTexto 5">
            <a:extLst>
              <a:ext uri="{FF2B5EF4-FFF2-40B4-BE49-F238E27FC236}">
                <a16:creationId xmlns:a16="http://schemas.microsoft.com/office/drawing/2014/main" xmlns="" id="{7DE05FE9-F823-6558-996B-96851761059C}"/>
              </a:ext>
            </a:extLst>
          </p:cNvPr>
          <p:cNvSpPr txBox="1"/>
          <p:nvPr/>
        </p:nvSpPr>
        <p:spPr>
          <a:xfrm>
            <a:off x="230538" y="1925274"/>
            <a:ext cx="8477233"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A Lei 8.666/1993 não previa nenhum tratamento especial às ME/EPP. Somente com a edição da Lei Complementar Federal 123/2006 criaram-se normas gerais para o tratamento diferenciado e favorecido a tais empresas, inclusive quanto à preferência nas aquisições de bens e serviços pelos Poderes Públicos.</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800" kern="100" noProof="0" dirty="0">
                <a:solidFill>
                  <a:prstClr val="black"/>
                </a:solidFill>
                <a:latin typeface="Calibri"/>
                <a:ea typeface="Calibri" panose="020F0502020204030204" pitchFamily="34" charset="0"/>
                <a:cs typeface="Arial" panose="020B0604020202020204" pitchFamily="34" charset="0"/>
              </a:rPr>
              <a:t>N</a:t>
            </a:r>
            <a:r>
              <a:rPr kumimoji="0" lang="pt-BR" sz="28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o Espírito Santo, vigora o Estatuto das Micro e Pequenas Empresa, LC 618/2012, e o Decreto 4937-R/2021.</a:t>
            </a:r>
          </a:p>
        </p:txBody>
      </p:sp>
      <p:pic>
        <p:nvPicPr>
          <p:cNvPr id="8" name="Imagem 7">
            <a:extLst>
              <a:ext uri="{FF2B5EF4-FFF2-40B4-BE49-F238E27FC236}">
                <a16:creationId xmlns:a16="http://schemas.microsoft.com/office/drawing/2014/main" xmlns="" id="{896CF85D-C65F-D78A-053C-2087DEF0C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651" y="3648548"/>
            <a:ext cx="2436101" cy="1368779"/>
          </a:xfrm>
          <a:prstGeom prst="rect">
            <a:avLst/>
          </a:prstGeom>
        </p:spPr>
      </p:pic>
      <p:sp>
        <p:nvSpPr>
          <p:cNvPr id="9" name="CaixaDeTexto 8">
            <a:extLst>
              <a:ext uri="{FF2B5EF4-FFF2-40B4-BE49-F238E27FC236}">
                <a16:creationId xmlns:a16="http://schemas.microsoft.com/office/drawing/2014/main" xmlns="" id="{9E54D5A3-10EF-8C93-7A07-95050EACCD85}"/>
              </a:ext>
            </a:extLst>
          </p:cNvPr>
          <p:cNvSpPr txBox="1"/>
          <p:nvPr/>
        </p:nvSpPr>
        <p:spPr>
          <a:xfrm>
            <a:off x="419449" y="1359124"/>
            <a:ext cx="1042751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00" cap="none" spc="0" normalizeH="0" baseline="0" noProof="0" dirty="0">
                <a:ln>
                  <a:noFill/>
                </a:ln>
                <a:solidFill>
                  <a:srgbClr val="F79646">
                    <a:lumMod val="75000"/>
                  </a:srgbClr>
                </a:solidFill>
                <a:effectLst/>
                <a:uLnTx/>
                <a:uFillTx/>
                <a:latin typeface="Calibri"/>
                <a:ea typeface="Calibri" panose="020F0502020204030204" pitchFamily="34" charset="0"/>
                <a:cs typeface="Arial" panose="020B0604020202020204" pitchFamily="34" charset="0"/>
              </a:rPr>
              <a:t>Tratamento especial à Microempresa e a Empresa de Pequeno Porte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460186"/>
      </p:ext>
    </p:extLst>
  </p:cSld>
  <p:clrMapOvr>
    <a:masterClrMapping/>
  </p:clrMapOvr>
  <p:transition spd="slow">
    <p:cut/>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 name="CaixaDeTexto 5">
            <a:extLst>
              <a:ext uri="{FF2B5EF4-FFF2-40B4-BE49-F238E27FC236}">
                <a16:creationId xmlns:a16="http://schemas.microsoft.com/office/drawing/2014/main" xmlns="" id="{7DE05FE9-F823-6558-996B-96851761059C}"/>
              </a:ext>
            </a:extLst>
          </p:cNvPr>
          <p:cNvSpPr txBox="1"/>
          <p:nvPr/>
        </p:nvSpPr>
        <p:spPr>
          <a:xfrm>
            <a:off x="214831" y="1668060"/>
            <a:ext cx="11542013" cy="53245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 </a:t>
            </a:r>
            <a:r>
              <a:rPr lang="pt-BR" sz="2400" kern="100" dirty="0">
                <a:solidFill>
                  <a:prstClr val="black"/>
                </a:solidFill>
                <a:latin typeface="Calibri"/>
                <a:ea typeface="Calibri" panose="020F0502020204030204" pitchFamily="34" charset="0"/>
                <a:cs typeface="Arial" panose="020B0604020202020204" pitchFamily="34" charset="0"/>
              </a:rPr>
              <a:t>-</a:t>
            </a: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 microempresa: aufira, em cada ano-calendário, receita bruta igual ou inferior a R$ 360.000,00 (trezentos e sessenta mil reais)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II - empresa de pequeno porte: aufira, em cada ano-calendário, receita bruta superior a R$ 360.000,00 (trezentos e sessenta mil reais) e igual ou inferior a R$ 4.800.000,00 (quatro milhões e oitocentos mil reais).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III - Sociedades Cooperativas, e que tenham auferido receita bruta até o limite que trata o inciso II, do caput do art. 3º, da lei complementar 123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IV – Produtor Rural e Agricultor familiar, que estejam regular junto a Previdência social e tenham renda bruta até o limite que trata o inciso II, do caput do art. 3º, da lei complementar 123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2918958"/>
      </p:ext>
    </p:extLst>
  </p:cSld>
  <p:clrMapOvr>
    <a:masterClrMapping/>
  </p:clrMapOvr>
  <p:transition spd="slow">
    <p:cut/>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8184" y="1491916"/>
            <a:ext cx="10996589" cy="350422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Os benefícios constantes nos </a:t>
            </a:r>
            <a:r>
              <a:rPr kumimoji="0" lang="pt-BR" sz="2800" b="0" i="0" u="none" strike="noStrike" kern="1200" cap="none" spc="0" normalizeH="0" baseline="0" noProof="0" dirty="0" err="1">
                <a:ln>
                  <a:noFill/>
                </a:ln>
                <a:solidFill>
                  <a:prstClr val="black"/>
                </a:solidFill>
                <a:effectLst/>
                <a:uLnTx/>
                <a:uFillTx/>
                <a:latin typeface="Calibri corpo"/>
                <a:ea typeface="+mn-ea"/>
                <a:cs typeface="Arial" panose="020B0604020202020204" pitchFamily="34" charset="0"/>
              </a:rPr>
              <a:t>arts</a:t>
            </a: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 42 a 49 da LC 123/2006, foram expressamente acolhidos pela nova Lei de Licitações, Lei nº 14.1333/21, em seu </a:t>
            </a:r>
            <a:r>
              <a:rPr kumimoji="0" lang="pt-BR" sz="2800" b="1"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art. 4º, caput</a:t>
            </a: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t>
            </a:r>
            <a:r>
              <a:rPr kumimoji="0" lang="pt-BR" sz="2800" b="0" i="1"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Aplicam-se às licitações e contratos disciplinados por esta Lei as disposições constantes dos </a:t>
            </a:r>
            <a:r>
              <a:rPr kumimoji="0" lang="pt-BR" sz="2800" b="0" i="1" u="none" strike="noStrike" kern="1200" cap="none" spc="0" normalizeH="0" baseline="0" noProof="0" dirty="0" err="1">
                <a:ln>
                  <a:noFill/>
                </a:ln>
                <a:solidFill>
                  <a:prstClr val="black"/>
                </a:solidFill>
                <a:effectLst/>
                <a:uLnTx/>
                <a:uFillTx/>
                <a:latin typeface="Calibri corpo"/>
                <a:ea typeface="+mn-ea"/>
                <a:cs typeface="Arial" panose="020B0604020202020204" pitchFamily="34" charset="0"/>
              </a:rPr>
              <a:t>arts</a:t>
            </a:r>
            <a:r>
              <a:rPr kumimoji="0" lang="pt-BR" sz="2800" b="0" i="1"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 42 a 49 da Lei Complementar nº 123, de 14 de dezembro de 2006</a:t>
            </a: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t>
            </a:r>
          </a:p>
        </p:txBody>
      </p:sp>
    </p:spTree>
    <p:extLst>
      <p:ext uri="{BB962C8B-B14F-4D97-AF65-F5344CB8AC3E}">
        <p14:creationId xmlns:p14="http://schemas.microsoft.com/office/powerpoint/2010/main" val="50760329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01143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 </a:t>
            </a:r>
            <a:endParaRPr lang="pt-BR" sz="2800" b="1" dirty="0">
              <a:solidFill>
                <a:schemeClr val="bg1"/>
              </a:solidFill>
              <a:effectLst>
                <a:outerShdw blurRad="38100" dist="38100" dir="2700000" algn="tl">
                  <a:srgbClr val="000000">
                    <a:alpha val="43137"/>
                  </a:srgbClr>
                </a:outerShdw>
              </a:effectLst>
              <a:ea typeface="Calibri"/>
              <a:cs typeface="Calibri"/>
              <a:sym typeface="Calibri"/>
            </a:endParaRPr>
          </a:p>
        </p:txBody>
      </p:sp>
      <p:grpSp>
        <p:nvGrpSpPr>
          <p:cNvPr id="2" name="Agrupar 1">
            <a:extLst>
              <a:ext uri="{FF2B5EF4-FFF2-40B4-BE49-F238E27FC236}">
                <a16:creationId xmlns:a16="http://schemas.microsoft.com/office/drawing/2014/main" xmlns="" id="{37939D4B-53DE-4F60-C170-7A1C63EFFA41}"/>
              </a:ext>
            </a:extLst>
          </p:cNvPr>
          <p:cNvGrpSpPr/>
          <p:nvPr/>
        </p:nvGrpSpPr>
        <p:grpSpPr>
          <a:xfrm>
            <a:off x="352925" y="1484987"/>
            <a:ext cx="11011437" cy="1116256"/>
            <a:chOff x="0" y="226502"/>
            <a:chExt cx="11011437" cy="1116256"/>
          </a:xfrm>
        </p:grpSpPr>
        <p:sp>
          <p:nvSpPr>
            <p:cNvPr id="18" name="Retângulo 17">
              <a:extLst>
                <a:ext uri="{FF2B5EF4-FFF2-40B4-BE49-F238E27FC236}">
                  <a16:creationId xmlns:a16="http://schemas.microsoft.com/office/drawing/2014/main" xmlns="" id="{06E0C424-1E57-C8DC-853E-3573F5E77EE3}"/>
                </a:ext>
              </a:extLst>
            </p:cNvPr>
            <p:cNvSpPr/>
            <p:nvPr/>
          </p:nvSpPr>
          <p:spPr>
            <a:xfrm>
              <a:off x="0" y="226502"/>
              <a:ext cx="11011437" cy="1116256"/>
            </a:xfrm>
            <a:prstGeom prst="rect">
              <a:avLst/>
            </a:prstGeom>
            <a:solidFill>
              <a:schemeClr val="bg1">
                <a:lumMod val="85000"/>
              </a:schemeClr>
            </a:solidFill>
            <a:ln>
              <a:solidFill>
                <a:schemeClr val="bg1">
                  <a:lumMod val="50000"/>
                </a:schemeClr>
              </a:solidFill>
            </a:ln>
          </p:spPr>
          <p:style>
            <a:lnRef idx="0">
              <a:scrgbClr r="0" g="0" b="0"/>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pt-BR"/>
            </a:p>
          </p:txBody>
        </p:sp>
        <p:sp>
          <p:nvSpPr>
            <p:cNvPr id="19" name="CaixaDeTexto 18">
              <a:extLst>
                <a:ext uri="{FF2B5EF4-FFF2-40B4-BE49-F238E27FC236}">
                  <a16:creationId xmlns:a16="http://schemas.microsoft.com/office/drawing/2014/main" xmlns="" id="{1C880C0C-624C-1EB4-9D3A-1C232E9569A1}"/>
                </a:ext>
              </a:extLst>
            </p:cNvPr>
            <p:cNvSpPr txBox="1"/>
            <p:nvPr/>
          </p:nvSpPr>
          <p:spPr>
            <a:xfrm>
              <a:off x="0" y="226502"/>
              <a:ext cx="11011437" cy="111625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a:solidFill>
                    <a:schemeClr val="accent6">
                      <a:lumMod val="75000"/>
                    </a:schemeClr>
                  </a:solidFill>
                </a:rPr>
                <a:t>PRINCIPAIS REGRAS DE TRANSIÇÃO - Decreto 5.353-R, alterado pelo Decreto 5.375-R</a:t>
              </a:r>
              <a:endParaRPr lang="pt-BR" sz="3200" kern="1200" dirty="0"/>
            </a:p>
          </p:txBody>
        </p:sp>
      </p:grpSp>
      <p:grpSp>
        <p:nvGrpSpPr>
          <p:cNvPr id="5" name="Agrupar 4">
            <a:extLst>
              <a:ext uri="{FF2B5EF4-FFF2-40B4-BE49-F238E27FC236}">
                <a16:creationId xmlns:a16="http://schemas.microsoft.com/office/drawing/2014/main" xmlns="" id="{019B6064-F97D-29A5-8031-E3F49335C099}"/>
              </a:ext>
            </a:extLst>
          </p:cNvPr>
          <p:cNvGrpSpPr/>
          <p:nvPr/>
        </p:nvGrpSpPr>
        <p:grpSpPr>
          <a:xfrm>
            <a:off x="362941" y="2610239"/>
            <a:ext cx="2758235" cy="3021809"/>
            <a:chOff x="10016" y="1351754"/>
            <a:chExt cx="2758235" cy="3021809"/>
          </a:xfrm>
        </p:grpSpPr>
        <p:sp>
          <p:nvSpPr>
            <p:cNvPr id="16" name="Retângulo 15">
              <a:extLst>
                <a:ext uri="{FF2B5EF4-FFF2-40B4-BE49-F238E27FC236}">
                  <a16:creationId xmlns:a16="http://schemas.microsoft.com/office/drawing/2014/main" xmlns="" id="{43C51375-9F48-69A0-0917-81821290C8F5}"/>
                </a:ext>
              </a:extLst>
            </p:cNvPr>
            <p:cNvSpPr/>
            <p:nvPr/>
          </p:nvSpPr>
          <p:spPr>
            <a:xfrm>
              <a:off x="10016" y="1351754"/>
              <a:ext cx="2758235" cy="3003534"/>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17" name="CaixaDeTexto 16">
              <a:extLst>
                <a:ext uri="{FF2B5EF4-FFF2-40B4-BE49-F238E27FC236}">
                  <a16:creationId xmlns:a16="http://schemas.microsoft.com/office/drawing/2014/main" xmlns="" id="{C93AAFAA-F1BB-90A5-D6FE-DB4B2A8C8205}"/>
                </a:ext>
              </a:extLst>
            </p:cNvPr>
            <p:cNvSpPr txBox="1"/>
            <p:nvPr/>
          </p:nvSpPr>
          <p:spPr>
            <a:xfrm>
              <a:off x="10016" y="1370029"/>
              <a:ext cx="2758235" cy="3003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pt-BR" sz="1500" b="1" kern="1200" dirty="0">
                <a:solidFill>
                  <a:schemeClr val="tx1"/>
                </a:solidFill>
              </a:endParaRPr>
            </a:p>
            <a:p>
              <a:pPr marL="0" lvl="0" indent="0" algn="ctr" defTabSz="666750">
                <a:lnSpc>
                  <a:spcPct val="90000"/>
                </a:lnSpc>
                <a:spcBef>
                  <a:spcPct val="0"/>
                </a:spcBef>
                <a:spcAft>
                  <a:spcPct val="35000"/>
                </a:spcAft>
                <a:buNone/>
              </a:pPr>
              <a:endParaRPr lang="pt-BR" sz="1500" b="1" kern="1200" dirty="0">
                <a:solidFill>
                  <a:schemeClr val="tx1"/>
                </a:solidFill>
              </a:endParaRPr>
            </a:p>
            <a:p>
              <a:pPr marL="0" lvl="0" indent="0" algn="ctr" defTabSz="666750">
                <a:lnSpc>
                  <a:spcPct val="90000"/>
                </a:lnSpc>
                <a:spcBef>
                  <a:spcPct val="0"/>
                </a:spcBef>
                <a:spcAft>
                  <a:spcPct val="35000"/>
                </a:spcAft>
                <a:buNone/>
              </a:pPr>
              <a:r>
                <a:rPr lang="pt-BR" sz="1500" b="1" kern="1200" dirty="0">
                  <a:solidFill>
                    <a:schemeClr val="tx1"/>
                  </a:solidFill>
                </a:rPr>
                <a:t>Sistema compras.gov - Pregão e Concorrência</a:t>
              </a:r>
            </a:p>
            <a:p>
              <a:pPr marL="0" lvl="0" indent="0" algn="ctr" defTabSz="666750">
                <a:lnSpc>
                  <a:spcPct val="90000"/>
                </a:lnSpc>
                <a:spcBef>
                  <a:spcPct val="0"/>
                </a:spcBef>
                <a:spcAft>
                  <a:spcPct val="35000"/>
                </a:spcAft>
                <a:buNone/>
              </a:pPr>
              <a:r>
                <a:rPr lang="pt-BR" sz="1500" kern="1200" dirty="0">
                  <a:solidFill>
                    <a:schemeClr val="tx1"/>
                  </a:solidFill>
                </a:rPr>
                <a:t>Exclusivamente para a realização da fase externa das licitações com fundamento na Lei 14.133/2021, os órgãos e entidades deverão utilizar o Sistema de Compras do Governo Federal, até a atualização do SIGA.</a:t>
              </a:r>
            </a:p>
            <a:p>
              <a:pPr marL="0" lvl="0" indent="0" algn="ctr" defTabSz="666750">
                <a:lnSpc>
                  <a:spcPct val="90000"/>
                </a:lnSpc>
                <a:spcBef>
                  <a:spcPct val="0"/>
                </a:spcBef>
                <a:spcAft>
                  <a:spcPct val="35000"/>
                </a:spcAft>
                <a:buNone/>
              </a:pPr>
              <a:endParaRPr lang="pt-BR" sz="1500" kern="12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a:p>
              <a:pPr marL="0" lvl="0" indent="0" algn="ctr" defTabSz="666750">
                <a:lnSpc>
                  <a:spcPct val="90000"/>
                </a:lnSpc>
                <a:spcBef>
                  <a:spcPct val="0"/>
                </a:spcBef>
                <a:spcAft>
                  <a:spcPct val="35000"/>
                </a:spcAft>
                <a:buNone/>
              </a:pPr>
              <a:endParaRPr lang="pt-BR" sz="1700" kern="1200" dirty="0">
                <a:solidFill>
                  <a:schemeClr val="tx1"/>
                </a:solidFill>
              </a:endParaRPr>
            </a:p>
          </p:txBody>
        </p:sp>
      </p:grpSp>
      <p:grpSp>
        <p:nvGrpSpPr>
          <p:cNvPr id="6" name="Agrupar 5">
            <a:extLst>
              <a:ext uri="{FF2B5EF4-FFF2-40B4-BE49-F238E27FC236}">
                <a16:creationId xmlns:a16="http://schemas.microsoft.com/office/drawing/2014/main" xmlns="" id="{078892D8-CB04-64EC-3CF8-DF382C80065D}"/>
              </a:ext>
            </a:extLst>
          </p:cNvPr>
          <p:cNvGrpSpPr/>
          <p:nvPr/>
        </p:nvGrpSpPr>
        <p:grpSpPr>
          <a:xfrm>
            <a:off x="3121177" y="2607161"/>
            <a:ext cx="2726681" cy="3009691"/>
            <a:chOff x="2768252" y="1348676"/>
            <a:chExt cx="2726681" cy="3009691"/>
          </a:xfrm>
        </p:grpSpPr>
        <p:sp>
          <p:nvSpPr>
            <p:cNvPr id="14" name="Retângulo 13">
              <a:extLst>
                <a:ext uri="{FF2B5EF4-FFF2-40B4-BE49-F238E27FC236}">
                  <a16:creationId xmlns:a16="http://schemas.microsoft.com/office/drawing/2014/main" xmlns="" id="{93602D57-BEBB-7E3B-09AA-498DC184B59D}"/>
                </a:ext>
              </a:extLst>
            </p:cNvPr>
            <p:cNvSpPr/>
            <p:nvPr/>
          </p:nvSpPr>
          <p:spPr>
            <a:xfrm>
              <a:off x="2768252" y="1348676"/>
              <a:ext cx="2726681" cy="3009691"/>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15" name="CaixaDeTexto 14">
              <a:extLst>
                <a:ext uri="{FF2B5EF4-FFF2-40B4-BE49-F238E27FC236}">
                  <a16:creationId xmlns:a16="http://schemas.microsoft.com/office/drawing/2014/main" xmlns="" id="{2622756C-5542-4481-D11B-3E9C78EC3D03}"/>
                </a:ext>
              </a:extLst>
            </p:cNvPr>
            <p:cNvSpPr txBox="1"/>
            <p:nvPr/>
          </p:nvSpPr>
          <p:spPr>
            <a:xfrm>
              <a:off x="2768252" y="1348676"/>
              <a:ext cx="2726681" cy="3009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pt-BR" sz="1500" b="1" kern="1200" dirty="0">
                <a:solidFill>
                  <a:schemeClr val="tx1"/>
                </a:solidFill>
              </a:endParaRPr>
            </a:p>
            <a:p>
              <a:pPr marL="0" lvl="0" indent="0" algn="ctr" defTabSz="666750">
                <a:lnSpc>
                  <a:spcPct val="90000"/>
                </a:lnSpc>
                <a:spcBef>
                  <a:spcPct val="0"/>
                </a:spcBef>
                <a:spcAft>
                  <a:spcPct val="35000"/>
                </a:spcAft>
                <a:buNone/>
              </a:pPr>
              <a:r>
                <a:rPr lang="pt-BR" sz="1500" b="1" kern="1200" dirty="0">
                  <a:solidFill>
                    <a:schemeClr val="tx1"/>
                  </a:solidFill>
                </a:rPr>
                <a:t>Credenciamento</a:t>
              </a:r>
            </a:p>
            <a:p>
              <a:pPr marL="0" lvl="0" indent="0" algn="ctr" defTabSz="666750">
                <a:lnSpc>
                  <a:spcPct val="90000"/>
                </a:lnSpc>
                <a:spcBef>
                  <a:spcPct val="0"/>
                </a:spcBef>
                <a:spcAft>
                  <a:spcPct val="35000"/>
                </a:spcAft>
                <a:buNone/>
              </a:pPr>
              <a:r>
                <a:rPr lang="pt-BR" sz="1500" kern="1200" dirty="0">
                  <a:solidFill>
                    <a:schemeClr val="tx1"/>
                  </a:solidFill>
                </a:rPr>
                <a:t>Os editais de credenciamento vigentes na data de publicação do Decreto permanecerão regidos pela Lei 8.666/93, bem como os instrumentos contratuais e eventuais aditamentos contratuais decorrentes de tais procedimentos, até o fim da vigência estipulada no referido edital, que não poderá ultrapassar 31 de dezembro de 2023.</a:t>
              </a:r>
            </a:p>
            <a:p>
              <a:pPr marL="0" lvl="0" indent="0" algn="ctr" defTabSz="666750">
                <a:lnSpc>
                  <a:spcPct val="90000"/>
                </a:lnSpc>
                <a:spcBef>
                  <a:spcPct val="0"/>
                </a:spcBef>
                <a:spcAft>
                  <a:spcPct val="35000"/>
                </a:spcAft>
                <a:buNone/>
              </a:pPr>
              <a:endParaRPr lang="pt-BR" sz="1500" b="1" kern="1200" dirty="0">
                <a:solidFill>
                  <a:schemeClr val="tx1"/>
                </a:solidFill>
              </a:endParaRPr>
            </a:p>
            <a:p>
              <a:pPr marL="0" lvl="0" indent="0" algn="ctr" defTabSz="666750">
                <a:lnSpc>
                  <a:spcPct val="90000"/>
                </a:lnSpc>
                <a:spcBef>
                  <a:spcPct val="0"/>
                </a:spcBef>
                <a:spcAft>
                  <a:spcPct val="35000"/>
                </a:spcAft>
                <a:buNone/>
              </a:pPr>
              <a:endParaRPr lang="pt-BR" sz="1400" kern="1200" dirty="0">
                <a:solidFill>
                  <a:schemeClr val="tx1"/>
                </a:solidFill>
              </a:endParaRPr>
            </a:p>
          </p:txBody>
        </p:sp>
      </p:grpSp>
      <p:grpSp>
        <p:nvGrpSpPr>
          <p:cNvPr id="7" name="Agrupar 6">
            <a:extLst>
              <a:ext uri="{FF2B5EF4-FFF2-40B4-BE49-F238E27FC236}">
                <a16:creationId xmlns:a16="http://schemas.microsoft.com/office/drawing/2014/main" xmlns="" id="{04DC499E-3B7F-ED23-1E09-BB20BAE255E2}"/>
              </a:ext>
            </a:extLst>
          </p:cNvPr>
          <p:cNvGrpSpPr/>
          <p:nvPr/>
        </p:nvGrpSpPr>
        <p:grpSpPr>
          <a:xfrm>
            <a:off x="5847858" y="2624897"/>
            <a:ext cx="2748251" cy="2974219"/>
            <a:chOff x="5494933" y="1366412"/>
            <a:chExt cx="2748251" cy="2974219"/>
          </a:xfrm>
        </p:grpSpPr>
        <p:sp>
          <p:nvSpPr>
            <p:cNvPr id="12" name="Retângulo 11">
              <a:extLst>
                <a:ext uri="{FF2B5EF4-FFF2-40B4-BE49-F238E27FC236}">
                  <a16:creationId xmlns:a16="http://schemas.microsoft.com/office/drawing/2014/main" xmlns="" id="{63F0EEAA-8DEF-C95B-F2B8-2D18287A27CB}"/>
                </a:ext>
              </a:extLst>
            </p:cNvPr>
            <p:cNvSpPr/>
            <p:nvPr/>
          </p:nvSpPr>
          <p:spPr>
            <a:xfrm>
              <a:off x="5494933" y="1366412"/>
              <a:ext cx="2748251" cy="2974219"/>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13" name="CaixaDeTexto 12">
              <a:extLst>
                <a:ext uri="{FF2B5EF4-FFF2-40B4-BE49-F238E27FC236}">
                  <a16:creationId xmlns:a16="http://schemas.microsoft.com/office/drawing/2014/main" xmlns="" id="{C5897DC8-EA96-D4EB-AE2F-5654C390787D}"/>
                </a:ext>
              </a:extLst>
            </p:cNvPr>
            <p:cNvSpPr txBox="1"/>
            <p:nvPr/>
          </p:nvSpPr>
          <p:spPr>
            <a:xfrm>
              <a:off x="5494933" y="1366412"/>
              <a:ext cx="2748251" cy="2974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pt-BR" sz="1500" b="1" kern="1200" dirty="0">
                <a:solidFill>
                  <a:schemeClr val="tx1"/>
                </a:solidFill>
              </a:endParaRPr>
            </a:p>
            <a:p>
              <a:pPr marL="0" lvl="0" indent="0" algn="ctr" defTabSz="666750">
                <a:lnSpc>
                  <a:spcPct val="90000"/>
                </a:lnSpc>
                <a:spcBef>
                  <a:spcPct val="0"/>
                </a:spcBef>
                <a:spcAft>
                  <a:spcPct val="35000"/>
                </a:spcAft>
                <a:buNone/>
              </a:pPr>
              <a:r>
                <a:rPr lang="pt-BR" sz="1500" b="1" kern="1200" dirty="0">
                  <a:solidFill>
                    <a:schemeClr val="tx1"/>
                  </a:solidFill>
                </a:rPr>
                <a:t>Registro de Preços embasados na Lei 14.133/2021</a:t>
              </a:r>
            </a:p>
            <a:p>
              <a:pPr marL="0" lvl="0" indent="0" algn="ctr" defTabSz="666750">
                <a:lnSpc>
                  <a:spcPct val="90000"/>
                </a:lnSpc>
                <a:spcBef>
                  <a:spcPct val="0"/>
                </a:spcBef>
                <a:spcAft>
                  <a:spcPct val="35000"/>
                </a:spcAft>
                <a:buNone/>
              </a:pPr>
              <a:r>
                <a:rPr lang="pt-BR" sz="1500" b="1" kern="1200" dirty="0">
                  <a:solidFill>
                    <a:schemeClr val="tx1"/>
                  </a:solidFill>
                </a:rPr>
                <a:t> </a:t>
              </a:r>
              <a:r>
                <a:rPr lang="pt-BR" sz="1500" b="0" kern="1200" dirty="0">
                  <a:solidFill>
                    <a:schemeClr val="tx1"/>
                  </a:solidFill>
                </a:rPr>
                <a:t>O procedimento de Intenção de Registro de Preços deverá ser realizado no SIGA, por meio da utilização das ferramentas de Pesquisa de Quantitativo e de previsão de consumo.</a:t>
              </a:r>
            </a:p>
            <a:p>
              <a:pPr marL="0" lvl="0" indent="0" algn="ctr" defTabSz="666750">
                <a:lnSpc>
                  <a:spcPct val="90000"/>
                </a:lnSpc>
                <a:spcBef>
                  <a:spcPct val="0"/>
                </a:spcBef>
                <a:spcAft>
                  <a:spcPct val="35000"/>
                </a:spcAft>
                <a:buNone/>
              </a:pPr>
              <a:endParaRPr lang="pt-BR" sz="1500" b="0" kern="1200" dirty="0">
                <a:solidFill>
                  <a:schemeClr val="tx1"/>
                </a:solidFill>
              </a:endParaRPr>
            </a:p>
            <a:p>
              <a:pPr marL="0" lvl="0" indent="0" algn="ctr" defTabSz="666750">
                <a:lnSpc>
                  <a:spcPct val="90000"/>
                </a:lnSpc>
                <a:spcBef>
                  <a:spcPct val="0"/>
                </a:spcBef>
                <a:spcAft>
                  <a:spcPct val="35000"/>
                </a:spcAft>
                <a:buNone/>
              </a:pPr>
              <a:endParaRPr lang="pt-BR" sz="1500" b="0" kern="1200" dirty="0">
                <a:solidFill>
                  <a:schemeClr val="tx1"/>
                </a:solidFill>
              </a:endParaRPr>
            </a:p>
            <a:p>
              <a:pPr marL="0" lvl="0" indent="0" algn="ctr" defTabSz="666750">
                <a:lnSpc>
                  <a:spcPct val="90000"/>
                </a:lnSpc>
                <a:spcBef>
                  <a:spcPct val="0"/>
                </a:spcBef>
                <a:spcAft>
                  <a:spcPct val="35000"/>
                </a:spcAft>
                <a:buNone/>
              </a:pPr>
              <a:endParaRPr lang="pt-BR" sz="1500" b="0" kern="1200" dirty="0">
                <a:solidFill>
                  <a:schemeClr val="tx1"/>
                </a:solidFill>
              </a:endParaRPr>
            </a:p>
            <a:p>
              <a:pPr marL="0" lvl="0" indent="0" algn="ctr" defTabSz="666750">
                <a:lnSpc>
                  <a:spcPct val="90000"/>
                </a:lnSpc>
                <a:spcBef>
                  <a:spcPct val="0"/>
                </a:spcBef>
                <a:spcAft>
                  <a:spcPct val="35000"/>
                </a:spcAft>
                <a:buNone/>
              </a:pPr>
              <a:endParaRPr lang="pt-BR" sz="1500" b="0" kern="1200" dirty="0">
                <a:solidFill>
                  <a:schemeClr val="tx1"/>
                </a:solidFill>
              </a:endParaRPr>
            </a:p>
            <a:p>
              <a:pPr marL="0" lvl="0" indent="0" algn="ctr" defTabSz="666750">
                <a:lnSpc>
                  <a:spcPct val="90000"/>
                </a:lnSpc>
                <a:spcBef>
                  <a:spcPct val="0"/>
                </a:spcBef>
                <a:spcAft>
                  <a:spcPct val="35000"/>
                </a:spcAft>
                <a:buNone/>
              </a:pPr>
              <a:endParaRPr lang="pt-BR" sz="1400" kern="1200" dirty="0"/>
            </a:p>
          </p:txBody>
        </p:sp>
      </p:grpSp>
      <p:grpSp>
        <p:nvGrpSpPr>
          <p:cNvPr id="8" name="Agrupar 7">
            <a:extLst>
              <a:ext uri="{FF2B5EF4-FFF2-40B4-BE49-F238E27FC236}">
                <a16:creationId xmlns:a16="http://schemas.microsoft.com/office/drawing/2014/main" xmlns="" id="{CA23208C-4180-AF3F-5381-892613C9E7B7}"/>
              </a:ext>
            </a:extLst>
          </p:cNvPr>
          <p:cNvGrpSpPr/>
          <p:nvPr/>
        </p:nvGrpSpPr>
        <p:grpSpPr>
          <a:xfrm>
            <a:off x="8596109" y="2610239"/>
            <a:ext cx="2758235" cy="3003534"/>
            <a:chOff x="8243184" y="1351754"/>
            <a:chExt cx="2758235" cy="3003534"/>
          </a:xfrm>
        </p:grpSpPr>
        <p:sp>
          <p:nvSpPr>
            <p:cNvPr id="9" name="Retângulo 8">
              <a:extLst>
                <a:ext uri="{FF2B5EF4-FFF2-40B4-BE49-F238E27FC236}">
                  <a16:creationId xmlns:a16="http://schemas.microsoft.com/office/drawing/2014/main" xmlns="" id="{BC1130DF-F868-FFD3-0713-B6F525E34027}"/>
                </a:ext>
              </a:extLst>
            </p:cNvPr>
            <p:cNvSpPr/>
            <p:nvPr/>
          </p:nvSpPr>
          <p:spPr>
            <a:xfrm>
              <a:off x="8243184" y="1351754"/>
              <a:ext cx="2758235" cy="3003534"/>
            </a:xfrm>
            <a:prstGeom prst="rect">
              <a:avLst/>
            </a:prstGeom>
            <a:no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10" name="CaixaDeTexto 9">
              <a:extLst>
                <a:ext uri="{FF2B5EF4-FFF2-40B4-BE49-F238E27FC236}">
                  <a16:creationId xmlns:a16="http://schemas.microsoft.com/office/drawing/2014/main" xmlns="" id="{D269439C-EADB-34DA-9EA7-85785046100B}"/>
                </a:ext>
              </a:extLst>
            </p:cNvPr>
            <p:cNvSpPr txBox="1"/>
            <p:nvPr/>
          </p:nvSpPr>
          <p:spPr>
            <a:xfrm>
              <a:off x="8243184" y="1351754"/>
              <a:ext cx="2758235" cy="3003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solidFill>
                    <a:schemeClr val="tx1"/>
                  </a:solidFill>
                </a:rPr>
                <a:t>Planejamento De Contratações Anual</a:t>
              </a:r>
            </a:p>
            <a:p>
              <a:pPr marL="0" lvl="0" indent="0" algn="ctr" defTabSz="666750">
                <a:lnSpc>
                  <a:spcPct val="90000"/>
                </a:lnSpc>
                <a:spcBef>
                  <a:spcPct val="0"/>
                </a:spcBef>
                <a:spcAft>
                  <a:spcPct val="35000"/>
                </a:spcAft>
                <a:buNone/>
              </a:pPr>
              <a:r>
                <a:rPr lang="pt-BR" sz="1500" kern="1200" dirty="0">
                  <a:solidFill>
                    <a:schemeClr val="tx1"/>
                  </a:solidFill>
                </a:rPr>
                <a:t>A SEGER, a SEP e a SEG editarão, conjuntamente, normativo com instruções para implementação gradual e progressiva do Planejamento de Contratações Anual - PCA.</a:t>
              </a:r>
            </a:p>
            <a:p>
              <a:pPr marL="0" lvl="0" indent="0" algn="ctr" defTabSz="666750">
                <a:lnSpc>
                  <a:spcPct val="90000"/>
                </a:lnSpc>
                <a:spcBef>
                  <a:spcPct val="0"/>
                </a:spcBef>
                <a:spcAft>
                  <a:spcPct val="35000"/>
                </a:spcAft>
                <a:buNone/>
              </a:pPr>
              <a:endParaRPr lang="pt-BR" sz="15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a:p>
              <a:pPr marL="0" lvl="0" indent="0" algn="ctr" defTabSz="666750">
                <a:lnSpc>
                  <a:spcPct val="90000"/>
                </a:lnSpc>
                <a:spcBef>
                  <a:spcPct val="0"/>
                </a:spcBef>
                <a:spcAft>
                  <a:spcPct val="35000"/>
                </a:spcAft>
                <a:buNone/>
              </a:pPr>
              <a:endParaRPr lang="pt-BR" sz="1500" dirty="0">
                <a:solidFill>
                  <a:schemeClr val="tx1"/>
                </a:solidFill>
              </a:endParaRPr>
            </a:p>
            <a:p>
              <a:pPr marL="0" lvl="0" indent="0" algn="ctr" defTabSz="666750">
                <a:lnSpc>
                  <a:spcPct val="90000"/>
                </a:lnSpc>
                <a:spcBef>
                  <a:spcPct val="0"/>
                </a:spcBef>
                <a:spcAft>
                  <a:spcPct val="35000"/>
                </a:spcAft>
                <a:buNone/>
              </a:pPr>
              <a:endParaRPr lang="pt-BR" sz="1500" kern="1200" dirty="0">
                <a:solidFill>
                  <a:schemeClr val="tx1"/>
                </a:solidFill>
              </a:endParaRPr>
            </a:p>
          </p:txBody>
        </p:sp>
      </p:grpSp>
    </p:spTree>
    <p:extLst>
      <p:ext uri="{BB962C8B-B14F-4D97-AF65-F5344CB8AC3E}">
        <p14:creationId xmlns:p14="http://schemas.microsoft.com/office/powerpoint/2010/main" val="4173731563"/>
      </p:ext>
    </p:extLst>
  </p:cSld>
  <p:clrMapOvr>
    <a:masterClrMapping/>
  </p:clrMapOvr>
  <p:transition spd="slow">
    <p:cut/>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8184" y="1491916"/>
            <a:ext cx="11171610" cy="499758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Vamos aos artigos 42 a 49 da Lei 123/2006</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42.  Nas licitações públicas, a comprovação de </a:t>
            </a:r>
            <a:r>
              <a:rPr kumimoji="0" lang="pt-BR" sz="2400" b="1" i="0" u="none" strike="noStrike" kern="1200" cap="none" spc="0" normalizeH="0" baseline="0" noProof="0" dirty="0">
                <a:ln>
                  <a:noFill/>
                </a:ln>
                <a:solidFill>
                  <a:srgbClr val="000000"/>
                </a:solidFill>
                <a:effectLst/>
                <a:uLnTx/>
                <a:uFillTx/>
                <a:latin typeface="Calibri"/>
                <a:ea typeface="+mn-ea"/>
                <a:cs typeface="+mn-cs"/>
              </a:rPr>
              <a:t>regularidade fiscal e trabalhista </a:t>
            </a:r>
            <a:r>
              <a:rPr kumimoji="0" lang="pt-BR" sz="2400" b="0" i="0" u="none" strike="noStrike" kern="1200" cap="none" spc="0" normalizeH="0" baseline="0" noProof="0" dirty="0">
                <a:ln>
                  <a:noFill/>
                </a:ln>
                <a:solidFill>
                  <a:srgbClr val="000000"/>
                </a:solidFill>
                <a:effectLst/>
                <a:uLnTx/>
                <a:uFillTx/>
                <a:latin typeface="Calibri"/>
                <a:ea typeface="+mn-ea"/>
                <a:cs typeface="+mn-cs"/>
              </a:rPr>
              <a:t>das microempresas e das empresas de pequeno porte somente será </a:t>
            </a:r>
            <a:r>
              <a:rPr kumimoji="0" lang="pt-BR" sz="2400" b="1" i="0" u="none" strike="noStrike" kern="1200" cap="none" spc="0" normalizeH="0" baseline="0" noProof="0" dirty="0">
                <a:ln>
                  <a:noFill/>
                </a:ln>
                <a:solidFill>
                  <a:srgbClr val="000000"/>
                </a:solidFill>
                <a:effectLst/>
                <a:uLnTx/>
                <a:uFillTx/>
                <a:latin typeface="Calibri"/>
                <a:ea typeface="+mn-ea"/>
                <a:cs typeface="+mn-cs"/>
              </a:rPr>
              <a:t>exigida para efeito de assinatura do contrato.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43.  As microempresas e as empresas de pequeno porte, por ocasião da participação em certames licitatórios, deverão </a:t>
            </a:r>
            <a:r>
              <a:rPr kumimoji="0" lang="pt-BR" sz="2400" b="1" i="0" u="none" strike="noStrike" kern="1200" cap="none" spc="0" normalizeH="0" baseline="0" noProof="0" dirty="0">
                <a:ln>
                  <a:noFill/>
                </a:ln>
                <a:solidFill>
                  <a:srgbClr val="000000"/>
                </a:solidFill>
                <a:effectLst/>
                <a:uLnTx/>
                <a:uFillTx/>
                <a:latin typeface="Calibri"/>
                <a:ea typeface="+mn-ea"/>
                <a:cs typeface="+mn-cs"/>
              </a:rPr>
              <a:t>apresentar toda a documentação exigida para efeito de comprovação de regularidade fiscal e trabalhista</a:t>
            </a:r>
            <a:r>
              <a:rPr kumimoji="0" lang="pt-BR" sz="2400" b="0" i="0" u="none" strike="noStrike" kern="1200" cap="none" spc="0" normalizeH="0" baseline="0" noProof="0" dirty="0">
                <a:ln>
                  <a:noFill/>
                </a:ln>
                <a:solidFill>
                  <a:srgbClr val="000000"/>
                </a:solidFill>
                <a:effectLst/>
                <a:uLnTx/>
                <a:uFillTx/>
                <a:latin typeface="Calibri"/>
                <a:ea typeface="+mn-ea"/>
                <a:cs typeface="+mn-cs"/>
              </a:rPr>
              <a:t>, mesmo que esta apresente alguma restrição.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endParaRPr>
          </a:p>
        </p:txBody>
      </p:sp>
    </p:spTree>
    <p:extLst>
      <p:ext uri="{BB962C8B-B14F-4D97-AF65-F5344CB8AC3E}">
        <p14:creationId xmlns:p14="http://schemas.microsoft.com/office/powerpoint/2010/main" val="2152334137"/>
      </p:ext>
    </p:extLst>
  </p:cSld>
  <p:clrMapOvr>
    <a:masterClrMapping/>
  </p:clrMapOvr>
  <p:transition spd="slow">
    <p:cut/>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8184" y="1491916"/>
            <a:ext cx="11370010" cy="49621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§1º Havendo alguma restrição na </a:t>
            </a:r>
            <a:r>
              <a:rPr kumimoji="0" lang="pt-BR" sz="2400" b="1" i="0" u="none" strike="noStrike" kern="1200" cap="none" spc="0" normalizeH="0" baseline="0" noProof="0" dirty="0">
                <a:ln>
                  <a:noFill/>
                </a:ln>
                <a:solidFill>
                  <a:srgbClr val="000000"/>
                </a:solidFill>
                <a:effectLst/>
                <a:uLnTx/>
                <a:uFillTx/>
                <a:latin typeface="Calibri"/>
                <a:ea typeface="+mn-ea"/>
                <a:cs typeface="+mn-cs"/>
              </a:rPr>
              <a:t>comprovação da regularidade fiscal e trabalhista</a:t>
            </a:r>
            <a:r>
              <a:rPr kumimoji="0" lang="pt-BR" sz="2400" b="0" i="0" u="none" strike="noStrike" kern="1200" cap="none" spc="0" normalizeH="0" baseline="0" noProof="0" dirty="0">
                <a:ln>
                  <a:noFill/>
                </a:ln>
                <a:solidFill>
                  <a:srgbClr val="000000"/>
                </a:solidFill>
                <a:effectLst/>
                <a:uLnTx/>
                <a:uFillTx/>
                <a:latin typeface="Calibri"/>
                <a:ea typeface="+mn-ea"/>
                <a:cs typeface="+mn-cs"/>
              </a:rPr>
              <a:t>, será assegurado o </a:t>
            </a:r>
            <a:r>
              <a:rPr kumimoji="0" lang="pt-BR" sz="2400" b="1" i="0" u="none" strike="noStrike" kern="1200" cap="none" spc="0" normalizeH="0" baseline="0" noProof="0" dirty="0">
                <a:ln>
                  <a:noFill/>
                </a:ln>
                <a:solidFill>
                  <a:srgbClr val="000000"/>
                </a:solidFill>
                <a:effectLst/>
                <a:uLnTx/>
                <a:uFillTx/>
                <a:latin typeface="Calibri"/>
                <a:ea typeface="+mn-ea"/>
                <a:cs typeface="+mn-cs"/>
              </a:rPr>
              <a:t>prazo de cinco dias úteis</a:t>
            </a:r>
            <a:r>
              <a:rPr kumimoji="0" lang="pt-BR" sz="2400" b="0" i="0" u="none" strike="noStrike" kern="1200" cap="none" spc="0" normalizeH="0" baseline="0" noProof="0" dirty="0">
                <a:ln>
                  <a:noFill/>
                </a:ln>
                <a:solidFill>
                  <a:srgbClr val="000000"/>
                </a:solidFill>
                <a:effectLst/>
                <a:uLnTx/>
                <a:uFillTx/>
                <a:latin typeface="Calibri"/>
                <a:ea typeface="+mn-ea"/>
                <a:cs typeface="+mn-cs"/>
              </a:rPr>
              <a:t>, cujo </a:t>
            </a:r>
            <a:r>
              <a:rPr kumimoji="0" lang="pt-BR" sz="2400" b="1" i="0" u="none" strike="noStrike" kern="1200" cap="none" spc="0" normalizeH="0" baseline="0" noProof="0" dirty="0">
                <a:ln>
                  <a:noFill/>
                </a:ln>
                <a:solidFill>
                  <a:srgbClr val="000000"/>
                </a:solidFill>
                <a:effectLst/>
                <a:uLnTx/>
                <a:uFillTx/>
                <a:latin typeface="Calibri"/>
                <a:ea typeface="+mn-ea"/>
                <a:cs typeface="+mn-cs"/>
              </a:rPr>
              <a:t>termo inicial corresponderá ao momento em que o proponente for declarado vencedor do certame</a:t>
            </a:r>
            <a:r>
              <a:rPr kumimoji="0" lang="pt-BR" sz="2400" b="0" i="0" u="none" strike="noStrike" kern="1200" cap="none" spc="0" normalizeH="0" baseline="0" noProof="0" dirty="0">
                <a:ln>
                  <a:noFill/>
                </a:ln>
                <a:solidFill>
                  <a:srgbClr val="000000"/>
                </a:solidFill>
                <a:effectLst/>
                <a:uLnTx/>
                <a:uFillTx/>
                <a:latin typeface="Calibri"/>
                <a:ea typeface="+mn-ea"/>
                <a:cs typeface="+mn-cs"/>
              </a:rPr>
              <a:t>, prorrogável por igual período, a critério da administração pública, para regularização da documentação, para pagamento ou parcelamento do débito e para emissão de eventuais certidões negativas ou positivas com efeito de certidão negativa.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§2</a:t>
            </a:r>
            <a:r>
              <a:rPr kumimoji="0" lang="pt-BR" sz="2400" b="0" i="0" u="sng" strike="noStrike" kern="1200" cap="none" spc="0" normalizeH="0" baseline="30000" noProof="0" dirty="0">
                <a:ln>
                  <a:noFill/>
                </a:ln>
                <a:solidFill>
                  <a:srgbClr val="000000"/>
                </a:solidFill>
                <a:effectLst/>
                <a:uLnTx/>
                <a:uFillTx/>
                <a:latin typeface="Calibri"/>
                <a:ea typeface="+mn-ea"/>
                <a:cs typeface="+mn-cs"/>
              </a:rPr>
              <a:t>o</a:t>
            </a:r>
            <a:r>
              <a:rPr kumimoji="0" lang="pt-BR" sz="2400" b="0" i="0" u="none" strike="noStrike" kern="1200" cap="none" spc="0" normalizeH="0" baseline="0" noProof="0" dirty="0">
                <a:ln>
                  <a:noFill/>
                </a:ln>
                <a:solidFill>
                  <a:srgbClr val="000000"/>
                </a:solidFill>
                <a:effectLst/>
                <a:uLnTx/>
                <a:uFillTx/>
                <a:latin typeface="Calibri"/>
                <a:ea typeface="+mn-ea"/>
                <a:cs typeface="+mn-cs"/>
              </a:rPr>
              <a:t>  A não-regularização da documentação, no prazo previsto no § 1</a:t>
            </a:r>
            <a:r>
              <a:rPr kumimoji="0" lang="pt-BR" sz="2400" b="0" i="0" u="sng" strike="noStrike" kern="1200" cap="none" spc="0" normalizeH="0" baseline="30000" noProof="0" dirty="0">
                <a:ln>
                  <a:noFill/>
                </a:ln>
                <a:solidFill>
                  <a:srgbClr val="000000"/>
                </a:solidFill>
                <a:effectLst/>
                <a:uLnTx/>
                <a:uFillTx/>
                <a:latin typeface="Calibri"/>
                <a:ea typeface="+mn-ea"/>
                <a:cs typeface="+mn-cs"/>
              </a:rPr>
              <a:t>o</a:t>
            </a:r>
            <a:r>
              <a:rPr kumimoji="0" lang="pt-BR" sz="2400" b="0" i="0" u="none" strike="noStrike" kern="1200" cap="none" spc="0" normalizeH="0" baseline="0" noProof="0" dirty="0">
                <a:ln>
                  <a:noFill/>
                </a:ln>
                <a:solidFill>
                  <a:srgbClr val="000000"/>
                </a:solidFill>
                <a:effectLst/>
                <a:uLnTx/>
                <a:uFillTx/>
                <a:latin typeface="Calibri"/>
                <a:ea typeface="+mn-ea"/>
                <a:cs typeface="+mn-cs"/>
              </a:rPr>
              <a:t> deste artigo, implicará </a:t>
            </a:r>
            <a:r>
              <a:rPr kumimoji="0" lang="pt-BR" sz="2400" b="1" i="0" u="none" strike="noStrike" kern="1200" cap="none" spc="0" normalizeH="0" baseline="0" noProof="0" dirty="0">
                <a:ln>
                  <a:noFill/>
                </a:ln>
                <a:solidFill>
                  <a:srgbClr val="000000"/>
                </a:solidFill>
                <a:effectLst/>
                <a:uLnTx/>
                <a:uFillTx/>
                <a:latin typeface="Calibri"/>
                <a:ea typeface="+mn-ea"/>
                <a:cs typeface="+mn-cs"/>
              </a:rPr>
              <a:t>decadência do direito à contratação</a:t>
            </a:r>
            <a:r>
              <a:rPr kumimoji="0" lang="pt-BR" sz="2400" b="0" i="0" u="none" strike="noStrike" kern="1200" cap="none" spc="0" normalizeH="0" baseline="0" noProof="0" dirty="0">
                <a:ln>
                  <a:noFill/>
                </a:ln>
                <a:solidFill>
                  <a:srgbClr val="000000"/>
                </a:solidFill>
                <a:effectLst/>
                <a:uLnTx/>
                <a:uFillTx/>
                <a:latin typeface="Calibri"/>
                <a:ea typeface="+mn-ea"/>
                <a:cs typeface="+mn-cs"/>
              </a:rPr>
              <a:t>, sem prejuízo das sanções previstas no </a:t>
            </a:r>
            <a:r>
              <a:rPr kumimoji="0" lang="pt-BR" sz="2400" b="0" i="0" u="sng" strike="noStrike" kern="1200" cap="none" spc="0" normalizeH="0" baseline="0" noProof="0" dirty="0">
                <a:ln>
                  <a:noFill/>
                </a:ln>
                <a:solidFill>
                  <a:srgbClr val="0000FF"/>
                </a:solidFill>
                <a:effectLst/>
                <a:uLnTx/>
                <a:uFillTx/>
                <a:latin typeface="Calibri"/>
                <a:ea typeface="+mn-ea"/>
                <a:cs typeface="+mn-cs"/>
              </a:rPr>
              <a:t>art. 81 da Lei n</a:t>
            </a:r>
            <a:r>
              <a:rPr kumimoji="0" lang="pt-BR" sz="2400" b="0" i="0" u="sng" strike="noStrike" kern="1200" cap="none" spc="0" normalizeH="0" baseline="30000" noProof="0" dirty="0">
                <a:ln>
                  <a:noFill/>
                </a:ln>
                <a:solidFill>
                  <a:srgbClr val="0000FF"/>
                </a:solidFill>
                <a:effectLst/>
                <a:uLnTx/>
                <a:uFillTx/>
                <a:latin typeface="Calibri"/>
                <a:ea typeface="+mn-ea"/>
                <a:cs typeface="+mn-cs"/>
              </a:rPr>
              <a:t>o</a:t>
            </a:r>
            <a:r>
              <a:rPr kumimoji="0" lang="pt-BR" sz="2400" b="0" i="0" u="sng" strike="noStrike" kern="1200" cap="none" spc="0" normalizeH="0" baseline="0" noProof="0" dirty="0">
                <a:ln>
                  <a:noFill/>
                </a:ln>
                <a:solidFill>
                  <a:srgbClr val="0000FF"/>
                </a:solidFill>
                <a:effectLst/>
                <a:uLnTx/>
                <a:uFillTx/>
                <a:latin typeface="Calibri"/>
                <a:ea typeface="+mn-ea"/>
                <a:cs typeface="+mn-cs"/>
              </a:rPr>
              <a:t> 8.666, de 21 de junho de 1993</a:t>
            </a:r>
            <a:r>
              <a:rPr kumimoji="0" lang="pt-BR" sz="2400" b="0" i="0" u="none" strike="noStrike" kern="1200" cap="none" spc="0" normalizeH="0" baseline="0" noProof="0" dirty="0">
                <a:ln>
                  <a:noFill/>
                </a:ln>
                <a:solidFill>
                  <a:srgbClr val="000000"/>
                </a:solidFill>
                <a:effectLst/>
                <a:uLnTx/>
                <a:uFillTx/>
                <a:latin typeface="Calibri"/>
                <a:ea typeface="+mn-ea"/>
                <a:cs typeface="+mn-cs"/>
              </a:rPr>
              <a:t>, sendo facultado à Administração convocar os </a:t>
            </a:r>
            <a:r>
              <a:rPr kumimoji="0" lang="pt-BR" sz="2400" b="1" i="0" u="none" strike="noStrike" kern="1200" cap="none" spc="0" normalizeH="0" baseline="0" noProof="0" dirty="0">
                <a:ln>
                  <a:noFill/>
                </a:ln>
                <a:solidFill>
                  <a:srgbClr val="000000"/>
                </a:solidFill>
                <a:effectLst/>
                <a:uLnTx/>
                <a:uFillTx/>
                <a:latin typeface="Calibri"/>
                <a:ea typeface="+mn-ea"/>
                <a:cs typeface="+mn-cs"/>
              </a:rPr>
              <a:t>licitantes remanescentes, na ordem de classificação, para a assinatura do contrato, ou revogar a licitação.</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endParaRPr>
          </a:p>
        </p:txBody>
      </p:sp>
    </p:spTree>
    <p:extLst>
      <p:ext uri="{BB962C8B-B14F-4D97-AF65-F5344CB8AC3E}">
        <p14:creationId xmlns:p14="http://schemas.microsoft.com/office/powerpoint/2010/main" val="501881846"/>
      </p:ext>
    </p:extLst>
  </p:cSld>
  <p:clrMapOvr>
    <a:masterClrMapping/>
  </p:clrMapOvr>
  <p:transition spd="slow">
    <p:cut/>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8184" y="1491916"/>
            <a:ext cx="11370010"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44.  Nas licitações será assegurada, como critério de desempate, </a:t>
            </a:r>
            <a:r>
              <a:rPr kumimoji="0" lang="pt-BR" sz="2400" b="1" i="0" u="none" strike="noStrike" kern="1200" cap="none" spc="0" normalizeH="0" baseline="0" noProof="0" dirty="0">
                <a:ln>
                  <a:noFill/>
                </a:ln>
                <a:solidFill>
                  <a:srgbClr val="000000"/>
                </a:solidFill>
                <a:effectLst/>
                <a:uLnTx/>
                <a:uFillTx/>
                <a:latin typeface="Calibri"/>
                <a:ea typeface="+mn-ea"/>
                <a:cs typeface="+mn-cs"/>
              </a:rPr>
              <a:t>preferência de contratação </a:t>
            </a:r>
            <a:r>
              <a:rPr kumimoji="0" lang="pt-BR" sz="2400" b="0" i="0" u="none" strike="noStrike" kern="1200" cap="none" spc="0" normalizeH="0" baseline="0" noProof="0" dirty="0">
                <a:ln>
                  <a:noFill/>
                </a:ln>
                <a:solidFill>
                  <a:srgbClr val="000000"/>
                </a:solidFill>
                <a:effectLst/>
                <a:uLnTx/>
                <a:uFillTx/>
                <a:latin typeface="Calibri"/>
                <a:ea typeface="+mn-ea"/>
                <a:cs typeface="+mn-cs"/>
              </a:rPr>
              <a:t>para as microempresas e empresas de pequeno porte.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§1º  Entende-se por </a:t>
            </a:r>
            <a:r>
              <a:rPr kumimoji="0" lang="pt-BR" sz="2400" b="1" i="0" u="none" strike="noStrike" kern="1200" cap="none" spc="0" normalizeH="0" baseline="0" noProof="0" dirty="0">
                <a:ln>
                  <a:noFill/>
                </a:ln>
                <a:solidFill>
                  <a:srgbClr val="000000"/>
                </a:solidFill>
                <a:effectLst/>
                <a:uLnTx/>
                <a:uFillTx/>
                <a:latin typeface="Calibri"/>
                <a:ea typeface="+mn-ea"/>
                <a:cs typeface="+mn-cs"/>
              </a:rPr>
              <a:t>empate</a:t>
            </a:r>
            <a:r>
              <a:rPr kumimoji="0" lang="pt-BR" sz="2400" b="0" i="0" u="none" strike="noStrike" kern="1200" cap="none" spc="0" normalizeH="0" baseline="0" noProof="0" dirty="0">
                <a:ln>
                  <a:noFill/>
                </a:ln>
                <a:solidFill>
                  <a:srgbClr val="000000"/>
                </a:solidFill>
                <a:effectLst/>
                <a:uLnTx/>
                <a:uFillTx/>
                <a:latin typeface="Calibri"/>
                <a:ea typeface="+mn-ea"/>
                <a:cs typeface="+mn-cs"/>
              </a:rPr>
              <a:t> aquelas situações em que as propostas apresentadas pelas microempresas e empresas de pequeno porte </a:t>
            </a:r>
            <a:r>
              <a:rPr kumimoji="0" lang="pt-BR" sz="2400" b="1" i="0" u="none" strike="noStrike" kern="1200" cap="none" spc="0" normalizeH="0" baseline="0" noProof="0" dirty="0">
                <a:ln>
                  <a:noFill/>
                </a:ln>
                <a:solidFill>
                  <a:srgbClr val="000000"/>
                </a:solidFill>
                <a:effectLst/>
                <a:uLnTx/>
                <a:uFillTx/>
                <a:latin typeface="Calibri"/>
                <a:ea typeface="+mn-ea"/>
                <a:cs typeface="+mn-cs"/>
              </a:rPr>
              <a:t>sejam iguais ou até 10% (dez por cento) superiores à proposta mais bem classificada</a:t>
            </a:r>
            <a:r>
              <a:rPr kumimoji="0" lang="pt-BR" sz="2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§2º  Na </a:t>
            </a:r>
            <a:r>
              <a:rPr kumimoji="0" lang="pt-BR" sz="2400" b="1" i="0" u="none" strike="noStrike" kern="1200" cap="none" spc="0" normalizeH="0" baseline="0" noProof="0" dirty="0">
                <a:ln>
                  <a:noFill/>
                </a:ln>
                <a:solidFill>
                  <a:srgbClr val="000000"/>
                </a:solidFill>
                <a:effectLst/>
                <a:uLnTx/>
                <a:uFillTx/>
                <a:latin typeface="Calibri"/>
                <a:ea typeface="+mn-ea"/>
                <a:cs typeface="+mn-cs"/>
              </a:rPr>
              <a:t>modalidade de pregão</a:t>
            </a:r>
            <a:r>
              <a:rPr kumimoji="0" lang="pt-BR" sz="2400" b="0" i="0" u="none" strike="noStrike" kern="1200" cap="none" spc="0" normalizeH="0" baseline="0" noProof="0" dirty="0">
                <a:ln>
                  <a:noFill/>
                </a:ln>
                <a:solidFill>
                  <a:srgbClr val="000000"/>
                </a:solidFill>
                <a:effectLst/>
                <a:uLnTx/>
                <a:uFillTx/>
                <a:latin typeface="Calibri"/>
                <a:ea typeface="+mn-ea"/>
                <a:cs typeface="+mn-cs"/>
              </a:rPr>
              <a:t>, o intervalo percentual estabelecido no § 1o deste artigo </a:t>
            </a:r>
            <a:r>
              <a:rPr kumimoji="0" lang="pt-BR" sz="2400" b="1" i="0" u="none" strike="noStrike" kern="1200" cap="none" spc="0" normalizeH="0" baseline="0" noProof="0" dirty="0">
                <a:ln>
                  <a:noFill/>
                </a:ln>
                <a:solidFill>
                  <a:srgbClr val="000000"/>
                </a:solidFill>
                <a:effectLst/>
                <a:uLnTx/>
                <a:uFillTx/>
                <a:latin typeface="Calibri"/>
                <a:ea typeface="+mn-ea"/>
                <a:cs typeface="+mn-cs"/>
              </a:rPr>
              <a:t>será de até 5% (cinco por cento) </a:t>
            </a:r>
            <a:r>
              <a:rPr kumimoji="0" lang="pt-BR" sz="2400" b="0" i="0" u="none" strike="noStrike" kern="1200" cap="none" spc="0" normalizeH="0" baseline="0" noProof="0" dirty="0">
                <a:ln>
                  <a:noFill/>
                </a:ln>
                <a:solidFill>
                  <a:srgbClr val="000000"/>
                </a:solidFill>
                <a:effectLst/>
                <a:uLnTx/>
                <a:uFillTx/>
                <a:latin typeface="Calibri"/>
                <a:ea typeface="+mn-ea"/>
                <a:cs typeface="+mn-cs"/>
              </a:rPr>
              <a:t>superior ao melhor preço. </a:t>
            </a:r>
            <a:endPar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2" name="Gráfico 1" descr="Olho">
            <a:extLst>
              <a:ext uri="{FF2B5EF4-FFF2-40B4-BE49-F238E27FC236}">
                <a16:creationId xmlns:a16="http://schemas.microsoft.com/office/drawing/2014/main" xmlns="" id="{3D5E3760-A918-A401-5584-43F95ED14E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58127" y="2386070"/>
            <a:ext cx="1561860" cy="1552669"/>
          </a:xfrm>
          <a:prstGeom prst="rect">
            <a:avLst/>
          </a:prstGeom>
        </p:spPr>
      </p:pic>
      <p:sp>
        <p:nvSpPr>
          <p:cNvPr id="6" name="CaixaDeTexto 5">
            <a:extLst>
              <a:ext uri="{FF2B5EF4-FFF2-40B4-BE49-F238E27FC236}">
                <a16:creationId xmlns:a16="http://schemas.microsoft.com/office/drawing/2014/main" xmlns="" id="{33FCE6EA-4D6B-F1E7-4944-B2F8D1489BD9}"/>
              </a:ext>
            </a:extLst>
          </p:cNvPr>
          <p:cNvSpPr txBox="1"/>
          <p:nvPr/>
        </p:nvSpPr>
        <p:spPr>
          <a:xfrm>
            <a:off x="6015559" y="2562239"/>
            <a:ext cx="3759611" cy="1200329"/>
          </a:xfrm>
          <a:prstGeom prst="rect">
            <a:avLst/>
          </a:prstGeom>
          <a:noFill/>
          <a:ln w="38100">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Órgãos Estaduais – o enquadramento deverá ser declarado no momento da apresentação da Proposta – Decreto 4937-R</a:t>
            </a:r>
          </a:p>
        </p:txBody>
      </p:sp>
    </p:spTree>
    <p:extLst>
      <p:ext uri="{BB962C8B-B14F-4D97-AF65-F5344CB8AC3E}">
        <p14:creationId xmlns:p14="http://schemas.microsoft.com/office/powerpoint/2010/main" val="233276304"/>
      </p:ext>
    </p:extLst>
  </p:cSld>
  <p:clrMapOvr>
    <a:masterClrMapping/>
  </p:clrMapOvr>
  <p:transition spd="slow">
    <p:cut/>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248742" y="1467290"/>
            <a:ext cx="11370010"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Art. 45. Para efeito do disposto no art. 44 desta Lei Complementar, ocorrendo o </a:t>
            </a:r>
            <a:r>
              <a:rPr kumimoji="0" lang="pt-BR" sz="2000" b="1" i="0" u="none" strike="noStrike" kern="1200" cap="none" spc="0" normalizeH="0" baseline="0" noProof="0" dirty="0">
                <a:ln>
                  <a:noFill/>
                </a:ln>
                <a:solidFill>
                  <a:srgbClr val="000000"/>
                </a:solidFill>
                <a:effectLst/>
                <a:uLnTx/>
                <a:uFillTx/>
                <a:latin typeface="Calibri"/>
                <a:ea typeface="+mn-ea"/>
                <a:cs typeface="+mn-cs"/>
              </a:rPr>
              <a:t>empate</a:t>
            </a:r>
            <a:r>
              <a:rPr kumimoji="0" lang="pt-BR" sz="2000" b="0" i="0" u="none" strike="noStrike" kern="1200" cap="none" spc="0" normalizeH="0" baseline="0" noProof="0" dirty="0">
                <a:ln>
                  <a:noFill/>
                </a:ln>
                <a:solidFill>
                  <a:srgbClr val="000000"/>
                </a:solidFill>
                <a:effectLst/>
                <a:uLnTx/>
                <a:uFillTx/>
                <a:latin typeface="Calibri"/>
                <a:ea typeface="+mn-ea"/>
                <a:cs typeface="+mn-cs"/>
              </a:rPr>
              <a:t>, proceder-se-á da seguinte forma: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I - a microempresa ou empresa de pequeno porte mais bem classificada poderá </a:t>
            </a:r>
            <a:r>
              <a:rPr kumimoji="0" lang="pt-BR" sz="2000" b="1" i="0" u="none" strike="noStrike" kern="1200" cap="none" spc="0" normalizeH="0" baseline="0" noProof="0" dirty="0">
                <a:ln>
                  <a:noFill/>
                </a:ln>
                <a:solidFill>
                  <a:srgbClr val="000000"/>
                </a:solidFill>
                <a:effectLst/>
                <a:uLnTx/>
                <a:uFillTx/>
                <a:latin typeface="Calibri"/>
                <a:ea typeface="+mn-ea"/>
                <a:cs typeface="+mn-cs"/>
              </a:rPr>
              <a:t>apresentar proposta de preço inferior </a:t>
            </a:r>
            <a:r>
              <a:rPr kumimoji="0" lang="pt-BR" sz="2000" b="0" i="0" u="none" strike="noStrike" kern="1200" cap="none" spc="0" normalizeH="0" baseline="0" noProof="0" dirty="0">
                <a:ln>
                  <a:noFill/>
                </a:ln>
                <a:solidFill>
                  <a:srgbClr val="000000"/>
                </a:solidFill>
                <a:effectLst/>
                <a:uLnTx/>
                <a:uFillTx/>
                <a:latin typeface="Calibri"/>
                <a:ea typeface="+mn-ea"/>
                <a:cs typeface="+mn-cs"/>
              </a:rPr>
              <a:t>àquela considerada vencedora do certame, situação em que será adjudicado em seu favor o objeto licitado;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II - não ocorrendo a contratação da microempresa ou empresa de pequeno porte, na forma do inciso I do caput deste artigo, serão </a:t>
            </a:r>
            <a:r>
              <a:rPr kumimoji="0" lang="pt-BR" sz="2000" b="1" i="0" u="none" strike="noStrike" kern="1200" cap="none" spc="0" normalizeH="0" baseline="0" noProof="0" dirty="0">
                <a:ln>
                  <a:noFill/>
                </a:ln>
                <a:solidFill>
                  <a:srgbClr val="000000"/>
                </a:solidFill>
                <a:effectLst/>
                <a:uLnTx/>
                <a:uFillTx/>
                <a:latin typeface="Calibri"/>
                <a:ea typeface="+mn-ea"/>
                <a:cs typeface="+mn-cs"/>
              </a:rPr>
              <a:t>convocadas as remanescentes </a:t>
            </a:r>
            <a:r>
              <a:rPr kumimoji="0" lang="pt-BR" sz="2000" b="0" i="0" u="none" strike="noStrike" kern="1200" cap="none" spc="0" normalizeH="0" baseline="0" noProof="0" dirty="0">
                <a:ln>
                  <a:noFill/>
                </a:ln>
                <a:solidFill>
                  <a:srgbClr val="000000"/>
                </a:solidFill>
                <a:effectLst/>
                <a:uLnTx/>
                <a:uFillTx/>
                <a:latin typeface="Calibri"/>
                <a:ea typeface="+mn-ea"/>
                <a:cs typeface="+mn-cs"/>
              </a:rPr>
              <a:t>que porventura se enquadrem na hipótese dos §§ 1o e 2o do art. 44 desta Lei Complementar, na ordem classificatória, para o exercício do mesmo direito;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III - no </a:t>
            </a:r>
            <a:r>
              <a:rPr kumimoji="0" lang="pt-BR" sz="2000" b="1" i="0" u="none" strike="noStrike" kern="1200" cap="none" spc="0" normalizeH="0" baseline="0" noProof="0" dirty="0">
                <a:ln>
                  <a:noFill/>
                </a:ln>
                <a:solidFill>
                  <a:srgbClr val="000000"/>
                </a:solidFill>
                <a:effectLst/>
                <a:uLnTx/>
                <a:uFillTx/>
                <a:latin typeface="Calibri"/>
                <a:ea typeface="+mn-ea"/>
                <a:cs typeface="+mn-cs"/>
              </a:rPr>
              <a:t>caso de equivalência </a:t>
            </a:r>
            <a:r>
              <a:rPr kumimoji="0" lang="pt-BR" sz="2000" b="0" i="0" u="none" strike="noStrike" kern="1200" cap="none" spc="0" normalizeH="0" baseline="0" noProof="0" dirty="0">
                <a:ln>
                  <a:noFill/>
                </a:ln>
                <a:solidFill>
                  <a:srgbClr val="000000"/>
                </a:solidFill>
                <a:effectLst/>
                <a:uLnTx/>
                <a:uFillTx/>
                <a:latin typeface="Calibri"/>
                <a:ea typeface="+mn-ea"/>
                <a:cs typeface="+mn-cs"/>
              </a:rPr>
              <a:t>dos valores apresentados pelas microempresas e empresas de pequeno porte que se encontrem nos intervalos estabelecidos nos §§ 1o e 2o do art. 44 desta Lei Complementar, será realizado</a:t>
            </a:r>
            <a:r>
              <a:rPr kumimoji="0" lang="pt-BR" sz="2000" b="1" i="0" u="none" strike="noStrike" kern="1200" cap="none" spc="0" normalizeH="0" baseline="0" noProof="0" dirty="0">
                <a:ln>
                  <a:noFill/>
                </a:ln>
                <a:solidFill>
                  <a:srgbClr val="000000"/>
                </a:solidFill>
                <a:effectLst/>
                <a:uLnTx/>
                <a:uFillTx/>
                <a:latin typeface="Calibri"/>
                <a:ea typeface="+mn-ea"/>
                <a:cs typeface="+mn-cs"/>
              </a:rPr>
              <a:t> sorteio </a:t>
            </a:r>
            <a:r>
              <a:rPr kumimoji="0" lang="pt-BR" sz="2000" b="0" i="0" u="none" strike="noStrike" kern="1200" cap="none" spc="0" normalizeH="0" baseline="0" noProof="0" dirty="0">
                <a:ln>
                  <a:noFill/>
                </a:ln>
                <a:solidFill>
                  <a:srgbClr val="000000"/>
                </a:solidFill>
                <a:effectLst/>
                <a:uLnTx/>
                <a:uFillTx/>
                <a:latin typeface="Calibri"/>
                <a:ea typeface="+mn-ea"/>
                <a:cs typeface="+mn-cs"/>
              </a:rPr>
              <a:t>entre elas para que se identifique aquela que primeiro poderá apresentar melhor oferta.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11153461"/>
      </p:ext>
    </p:extLst>
  </p:cSld>
  <p:clrMapOvr>
    <a:masterClrMapping/>
  </p:clrMapOvr>
  <p:transition spd="slow">
    <p:cut/>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8184" y="1491916"/>
            <a:ext cx="1137001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§1º  Na hipótese da não-contratação nos termos previstos no caput deste artigo, o objeto licitado será adjudicado em favor da proposta originalmente vencedora do certame.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§2º  O disposto neste artigo somente se aplicará quando a melhor oferta inicial não tiver sido apresentada por microempresa ou empresa de pequeno porte.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§3º  No caso de pregão, a microempresa ou empresa de pequeno porte mais bem classificada será convocada para apresentar nova proposta no prazo </a:t>
            </a:r>
            <a:r>
              <a:rPr kumimoji="0" lang="pt-BR" sz="2400" b="1" i="0" u="none" strike="noStrike" kern="1200" cap="none" spc="0" normalizeH="0" baseline="0" noProof="0" dirty="0">
                <a:ln>
                  <a:noFill/>
                </a:ln>
                <a:solidFill>
                  <a:srgbClr val="000000"/>
                </a:solidFill>
                <a:effectLst/>
                <a:uLnTx/>
                <a:uFillTx/>
                <a:latin typeface="Calibri"/>
                <a:ea typeface="+mn-ea"/>
                <a:cs typeface="+mn-cs"/>
              </a:rPr>
              <a:t>máximo de 5 (cinco) minutos após o encerramento dos lances</a:t>
            </a:r>
            <a:r>
              <a:rPr kumimoji="0" lang="pt-BR" sz="2400" b="0" i="0" u="none" strike="noStrike" kern="1200" cap="none" spc="0" normalizeH="0" baseline="0" noProof="0" dirty="0">
                <a:ln>
                  <a:noFill/>
                </a:ln>
                <a:solidFill>
                  <a:srgbClr val="000000"/>
                </a:solidFill>
                <a:effectLst/>
                <a:uLnTx/>
                <a:uFillTx/>
                <a:latin typeface="Calibri"/>
                <a:ea typeface="+mn-ea"/>
                <a:cs typeface="+mn-cs"/>
              </a:rPr>
              <a:t>, sob pena de preclusão.</a:t>
            </a:r>
            <a:endPar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13208522"/>
      </p:ext>
    </p:extLst>
  </p:cSld>
  <p:clrMapOvr>
    <a:masterClrMapping/>
  </p:clrMapOvr>
  <p:transition spd="slow">
    <p:cut/>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248742" y="1190357"/>
            <a:ext cx="11370010"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46.  A microempresa e a empresa de pequeno porte titular de direitos creditórios decorrentes de empenhos liquidados por órgãos e entidades da União, Estados, Distrito Federal e Município não pagos em até 30 (trinta) dias contados da data de liquidação poderão emitir cédula de crédito </a:t>
            </a:r>
            <a:r>
              <a:rPr kumimoji="0" lang="pt-BR" sz="2400" b="0" i="0" u="none" strike="noStrike" kern="1200" cap="none" spc="0" normalizeH="0" baseline="0" noProof="0" dirty="0" err="1">
                <a:ln>
                  <a:noFill/>
                </a:ln>
                <a:solidFill>
                  <a:srgbClr val="000000"/>
                </a:solidFill>
                <a:effectLst/>
                <a:uLnTx/>
                <a:uFillTx/>
                <a:latin typeface="Calibri"/>
                <a:ea typeface="+mn-ea"/>
                <a:cs typeface="+mn-cs"/>
              </a:rPr>
              <a:t>microempresarial</a:t>
            </a:r>
            <a:r>
              <a:rPr kumimoji="0" lang="pt-BR" sz="2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47.  Nas contratações públicas da administração direta e indireta, autárquica e fundacional, federal, estadual e municipal, deverá ser </a:t>
            </a:r>
            <a:r>
              <a:rPr kumimoji="0" lang="pt-BR" sz="2400" b="1" i="0" u="none" strike="noStrike" kern="1200" cap="none" spc="0" normalizeH="0" baseline="0" noProof="0" dirty="0">
                <a:ln>
                  <a:noFill/>
                </a:ln>
                <a:solidFill>
                  <a:srgbClr val="000000"/>
                </a:solidFill>
                <a:effectLst/>
                <a:uLnTx/>
                <a:uFillTx/>
                <a:latin typeface="Calibri"/>
                <a:ea typeface="+mn-ea"/>
                <a:cs typeface="+mn-cs"/>
              </a:rPr>
              <a:t>concedido tratamento diferenciado </a:t>
            </a:r>
            <a:r>
              <a:rPr kumimoji="0" lang="pt-BR" sz="2400" b="0" i="0" u="none" strike="noStrike" kern="1200" cap="none" spc="0" normalizeH="0" baseline="0" noProof="0" dirty="0">
                <a:ln>
                  <a:noFill/>
                </a:ln>
                <a:solidFill>
                  <a:srgbClr val="000000"/>
                </a:solidFill>
                <a:effectLst/>
                <a:uLnTx/>
                <a:uFillTx/>
                <a:latin typeface="Calibri"/>
                <a:ea typeface="+mn-ea"/>
                <a:cs typeface="+mn-cs"/>
              </a:rPr>
              <a:t>e simplificado para as microempresas e empresas de pequeno porte objetivando a promoção do desenvolvimento econômico e social no âmbito municipal e regional, a ampliação da eficiência das políticas públicas e o incentivo à inovação tecnológica.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Parágrafo único.  No que diz respeito às compras públicas, enquanto não sobrevier legislação estadual, municipal ou regulamento específico de cada órgão mais favorável à microempresa e empresa de pequeno porte, aplica-se a legislação federal. </a:t>
            </a:r>
          </a:p>
        </p:txBody>
      </p:sp>
    </p:spTree>
    <p:extLst>
      <p:ext uri="{BB962C8B-B14F-4D97-AF65-F5344CB8AC3E}">
        <p14:creationId xmlns:p14="http://schemas.microsoft.com/office/powerpoint/2010/main" val="3056462102"/>
      </p:ext>
    </p:extLst>
  </p:cSld>
  <p:clrMapOvr>
    <a:masterClrMapping/>
  </p:clrMapOvr>
  <p:transition spd="slow">
    <p:cut/>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8184" y="1223357"/>
            <a:ext cx="11370010"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48.  Para o cumprimento do disposto no art. 47 desta Lei Complementar, a administração pública: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 - deverá realizar processo licitatório destinado </a:t>
            </a:r>
            <a:r>
              <a:rPr kumimoji="0" lang="pt-BR" sz="2400" b="1" i="0" u="none" strike="noStrike" kern="1200" cap="none" spc="0" normalizeH="0" baseline="0" noProof="0" dirty="0">
                <a:ln>
                  <a:noFill/>
                </a:ln>
                <a:solidFill>
                  <a:srgbClr val="000000"/>
                </a:solidFill>
                <a:effectLst/>
                <a:uLnTx/>
                <a:uFillTx/>
                <a:latin typeface="Calibri"/>
                <a:ea typeface="+mn-ea"/>
                <a:cs typeface="+mn-cs"/>
              </a:rPr>
              <a:t>exclusivamente</a:t>
            </a:r>
            <a:r>
              <a:rPr kumimoji="0" lang="pt-BR" sz="2400" b="0" i="0" u="none" strike="noStrike" kern="1200" cap="none" spc="0" normalizeH="0" baseline="0" noProof="0" dirty="0">
                <a:ln>
                  <a:noFill/>
                </a:ln>
                <a:solidFill>
                  <a:srgbClr val="000000"/>
                </a:solidFill>
                <a:effectLst/>
                <a:uLnTx/>
                <a:uFillTx/>
                <a:latin typeface="Calibri"/>
                <a:ea typeface="+mn-ea"/>
                <a:cs typeface="+mn-cs"/>
              </a:rPr>
              <a:t> à participação de microempresas e empresas de pequeno porte nos itens de contratação cujo valor seja de até </a:t>
            </a:r>
            <a:r>
              <a:rPr kumimoji="0" lang="pt-BR" sz="2400" b="1" i="0" u="none" strike="noStrike" kern="1200" cap="none" spc="0" normalizeH="0" baseline="0" noProof="0" dirty="0">
                <a:ln>
                  <a:noFill/>
                </a:ln>
                <a:solidFill>
                  <a:srgbClr val="000000"/>
                </a:solidFill>
                <a:effectLst/>
                <a:uLnTx/>
                <a:uFillTx/>
                <a:latin typeface="Calibri"/>
                <a:ea typeface="+mn-ea"/>
                <a:cs typeface="+mn-cs"/>
              </a:rPr>
              <a:t>R$ 80.000,00 (oitenta mil reais);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Gráfico 1" descr="Olho">
            <a:extLst>
              <a:ext uri="{FF2B5EF4-FFF2-40B4-BE49-F238E27FC236}">
                <a16:creationId xmlns:a16="http://schemas.microsoft.com/office/drawing/2014/main" xmlns="" id="{C882438B-16DE-72FB-C2CF-7AD2AF9298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46939" y="3871312"/>
            <a:ext cx="1561860" cy="1552669"/>
          </a:xfrm>
          <a:prstGeom prst="rect">
            <a:avLst/>
          </a:prstGeom>
        </p:spPr>
      </p:pic>
      <p:sp>
        <p:nvSpPr>
          <p:cNvPr id="7" name="CaixaDeTexto 6">
            <a:extLst>
              <a:ext uri="{FF2B5EF4-FFF2-40B4-BE49-F238E27FC236}">
                <a16:creationId xmlns:a16="http://schemas.microsoft.com/office/drawing/2014/main" xmlns="" id="{0874BC8E-F417-C909-2D3F-C9CF5861B667}"/>
              </a:ext>
            </a:extLst>
          </p:cNvPr>
          <p:cNvSpPr txBox="1"/>
          <p:nvPr/>
        </p:nvSpPr>
        <p:spPr>
          <a:xfrm>
            <a:off x="2735788" y="3992294"/>
            <a:ext cx="5413972" cy="2031325"/>
          </a:xfrm>
          <a:prstGeom prst="rect">
            <a:avLst/>
          </a:prstGeom>
          <a:noFill/>
          <a:ln w="28575">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Órgãos Estaduais: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 Considerar o valor de cada lote de forma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solidFill>
                  <a:prstClr val="black"/>
                </a:solidFill>
                <a:latin typeface="Calibri"/>
              </a:rPr>
              <a:t>- </a:t>
            </a:r>
            <a:r>
              <a:rPr kumimoji="0" lang="pt-BR" sz="1800" b="0" i="0" u="none" strike="noStrike" kern="1200" cap="none" spc="0" normalizeH="0" baseline="0" noProof="0" dirty="0">
                <a:ln>
                  <a:noFill/>
                </a:ln>
                <a:solidFill>
                  <a:prstClr val="black"/>
                </a:solidFill>
                <a:effectLst/>
                <a:uLnTx/>
                <a:uFillTx/>
                <a:latin typeface="Calibri"/>
                <a:ea typeface="+mn-ea"/>
                <a:cs typeface="+mn-cs"/>
              </a:rPr>
              <a:t>Contratação cuja vigência contratual seja superior a um ano, considerar-se-á o valor estimado para 1 ano - Decreto 4937-R</a:t>
            </a:r>
          </a:p>
        </p:txBody>
      </p:sp>
    </p:spTree>
    <p:extLst>
      <p:ext uri="{BB962C8B-B14F-4D97-AF65-F5344CB8AC3E}">
        <p14:creationId xmlns:p14="http://schemas.microsoft.com/office/powerpoint/2010/main" val="2846291298"/>
      </p:ext>
    </p:extLst>
  </p:cSld>
  <p:clrMapOvr>
    <a:masterClrMapping/>
  </p:clrMapOvr>
  <p:transition spd="slow">
    <p:cut/>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248742" y="1190357"/>
            <a:ext cx="1137001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 - </a:t>
            </a:r>
            <a:r>
              <a:rPr kumimoji="0" lang="pt-BR" sz="2400" b="1" i="0" u="none" strike="noStrike" kern="1200" cap="none" spc="0" normalizeH="0" baseline="0" noProof="0" dirty="0">
                <a:ln>
                  <a:noFill/>
                </a:ln>
                <a:solidFill>
                  <a:srgbClr val="000000"/>
                </a:solidFill>
                <a:effectLst/>
                <a:uLnTx/>
                <a:uFillTx/>
                <a:latin typeface="Calibri"/>
                <a:ea typeface="+mn-ea"/>
                <a:cs typeface="+mn-cs"/>
              </a:rPr>
              <a:t>poderá</a:t>
            </a:r>
            <a:r>
              <a:rPr kumimoji="0" lang="pt-BR" sz="2400" b="0" i="0" u="none" strike="noStrike" kern="1200" cap="none" spc="0" normalizeH="0" baseline="0" noProof="0" dirty="0">
                <a:ln>
                  <a:noFill/>
                </a:ln>
                <a:solidFill>
                  <a:srgbClr val="000000"/>
                </a:solidFill>
                <a:effectLst/>
                <a:uLnTx/>
                <a:uFillTx/>
                <a:latin typeface="Calibri"/>
                <a:ea typeface="+mn-ea"/>
                <a:cs typeface="+mn-cs"/>
              </a:rPr>
              <a:t>, em relação aos processos licitatórios destinados à </a:t>
            </a:r>
            <a:r>
              <a:rPr kumimoji="0" lang="pt-BR" sz="2400" b="1" i="0" u="none" strike="noStrike" kern="1200" cap="none" spc="0" normalizeH="0" baseline="0" noProof="0" dirty="0">
                <a:ln>
                  <a:noFill/>
                </a:ln>
                <a:solidFill>
                  <a:srgbClr val="000000"/>
                </a:solidFill>
                <a:effectLst/>
                <a:uLnTx/>
                <a:uFillTx/>
                <a:latin typeface="Calibri"/>
                <a:ea typeface="+mn-ea"/>
                <a:cs typeface="+mn-cs"/>
              </a:rPr>
              <a:t>aquisição de obras e serviços</a:t>
            </a:r>
            <a:r>
              <a:rPr kumimoji="0" lang="pt-BR" sz="2400" b="0" i="0" u="none" strike="noStrike" kern="1200" cap="none" spc="0" normalizeH="0" baseline="0" noProof="0" dirty="0">
                <a:ln>
                  <a:noFill/>
                </a:ln>
                <a:solidFill>
                  <a:srgbClr val="000000"/>
                </a:solidFill>
                <a:effectLst/>
                <a:uLnTx/>
                <a:uFillTx/>
                <a:latin typeface="Calibri"/>
                <a:ea typeface="+mn-ea"/>
                <a:cs typeface="+mn-cs"/>
              </a:rPr>
              <a:t>, </a:t>
            </a:r>
            <a:r>
              <a:rPr kumimoji="0" lang="pt-BR" sz="2400" b="1" i="0" u="none" strike="noStrike" kern="1200" cap="none" spc="0" normalizeH="0" baseline="0" noProof="0" dirty="0">
                <a:ln>
                  <a:noFill/>
                </a:ln>
                <a:solidFill>
                  <a:srgbClr val="000000"/>
                </a:solidFill>
                <a:effectLst/>
                <a:uLnTx/>
                <a:uFillTx/>
                <a:latin typeface="Calibri"/>
                <a:ea typeface="+mn-ea"/>
                <a:cs typeface="+mn-cs"/>
              </a:rPr>
              <a:t>exigir dos licitantes a subcontratação </a:t>
            </a:r>
            <a:r>
              <a:rPr kumimoji="0" lang="pt-BR" sz="2400" b="0" i="0" u="none" strike="noStrike" kern="1200" cap="none" spc="0" normalizeH="0" baseline="0" noProof="0" dirty="0">
                <a:ln>
                  <a:noFill/>
                </a:ln>
                <a:solidFill>
                  <a:srgbClr val="000000"/>
                </a:solidFill>
                <a:effectLst/>
                <a:uLnTx/>
                <a:uFillTx/>
                <a:latin typeface="Calibri"/>
                <a:ea typeface="+mn-ea"/>
                <a:cs typeface="+mn-cs"/>
              </a:rPr>
              <a:t>de microempresa ou empresa de pequeno porte;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Gráfico 1" descr="Olho">
            <a:extLst>
              <a:ext uri="{FF2B5EF4-FFF2-40B4-BE49-F238E27FC236}">
                <a16:creationId xmlns:a16="http://schemas.microsoft.com/office/drawing/2014/main" xmlns="" id="{C882438B-16DE-72FB-C2CF-7AD2AF9298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68686" y="3054008"/>
            <a:ext cx="1561860" cy="1552669"/>
          </a:xfrm>
          <a:prstGeom prst="rect">
            <a:avLst/>
          </a:prstGeom>
        </p:spPr>
      </p:pic>
      <p:sp>
        <p:nvSpPr>
          <p:cNvPr id="7" name="CaixaDeTexto 6">
            <a:extLst>
              <a:ext uri="{FF2B5EF4-FFF2-40B4-BE49-F238E27FC236}">
                <a16:creationId xmlns:a16="http://schemas.microsoft.com/office/drawing/2014/main" xmlns="" id="{0874BC8E-F417-C909-2D3F-C9CF5861B667}"/>
              </a:ext>
            </a:extLst>
          </p:cNvPr>
          <p:cNvSpPr txBox="1"/>
          <p:nvPr/>
        </p:nvSpPr>
        <p:spPr>
          <a:xfrm>
            <a:off x="1309175" y="2584182"/>
            <a:ext cx="7371305" cy="3693319"/>
          </a:xfrm>
          <a:prstGeom prst="rect">
            <a:avLst/>
          </a:prstGeom>
          <a:noFill/>
          <a:ln w="28575">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Órgãos Estaduais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 possibilidade de subcontratação deverá constar em instrumento convocatório, devendo consignar: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 – O percentual mínimo e máximo a ser admitido, sendo vedada a sub-rogação completa ou da parcela principal da contratação;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II – sejam indicadas e qualificadas pelos licitantes, à época da habilitação, com a descrição dos bens e serviços a serem fornecidos e seus respectivos valores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III – seja mantido durante toda a execução do contrato, todas as condições de habilitação e qualificação exigidas na licitação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IV – Na hipótese de substituição da subcontratada a contratada assumirá os serviços até que seja aprovada a substituição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387683"/>
      </p:ext>
    </p:extLst>
  </p:cSld>
  <p:clrMapOvr>
    <a:masterClrMapping/>
  </p:clrMapOvr>
  <p:transition spd="slow">
    <p:cut/>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00833" y="1491916"/>
            <a:ext cx="1137001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III - </a:t>
            </a:r>
            <a:r>
              <a:rPr kumimoji="0" lang="pt-BR" sz="2400" b="1" i="0" u="none" strike="noStrike" kern="1200" cap="none" spc="0" normalizeH="0" baseline="0" noProof="0" dirty="0">
                <a:ln>
                  <a:noFill/>
                </a:ln>
                <a:solidFill>
                  <a:srgbClr val="000000"/>
                </a:solidFill>
                <a:effectLst/>
                <a:uLnTx/>
                <a:uFillTx/>
                <a:latin typeface="Calibri"/>
                <a:ea typeface="+mn-ea"/>
                <a:cs typeface="+mn-cs"/>
              </a:rPr>
              <a:t>deverá estabelecer</a:t>
            </a:r>
            <a:r>
              <a:rPr kumimoji="0" lang="pt-BR" sz="2400" b="0" i="0" u="none" strike="noStrike" kern="1200" cap="none" spc="0" normalizeH="0" baseline="0" noProof="0" dirty="0">
                <a:ln>
                  <a:noFill/>
                </a:ln>
                <a:solidFill>
                  <a:srgbClr val="000000"/>
                </a:solidFill>
                <a:effectLst/>
                <a:uLnTx/>
                <a:uFillTx/>
                <a:latin typeface="Calibri"/>
                <a:ea typeface="+mn-ea"/>
                <a:cs typeface="+mn-cs"/>
              </a:rPr>
              <a:t>, em certames para </a:t>
            </a:r>
            <a:r>
              <a:rPr kumimoji="0" lang="pt-BR" sz="2400" b="1" i="0" u="none" strike="noStrike" kern="1200" cap="none" spc="0" normalizeH="0" baseline="0" noProof="0" dirty="0">
                <a:ln>
                  <a:noFill/>
                </a:ln>
                <a:solidFill>
                  <a:srgbClr val="000000"/>
                </a:solidFill>
                <a:effectLst/>
                <a:uLnTx/>
                <a:uFillTx/>
                <a:latin typeface="Calibri"/>
                <a:ea typeface="+mn-ea"/>
                <a:cs typeface="+mn-cs"/>
              </a:rPr>
              <a:t>aquisição de bens de natureza divisível</a:t>
            </a:r>
            <a:r>
              <a:rPr kumimoji="0" lang="pt-BR" sz="2400" b="0" i="0" u="none" strike="noStrike" kern="1200" cap="none" spc="0" normalizeH="0" baseline="0" noProof="0" dirty="0">
                <a:ln>
                  <a:noFill/>
                </a:ln>
                <a:solidFill>
                  <a:srgbClr val="000000"/>
                </a:solidFill>
                <a:effectLst/>
                <a:uLnTx/>
                <a:uFillTx/>
                <a:latin typeface="Calibri"/>
                <a:ea typeface="+mn-ea"/>
                <a:cs typeface="+mn-cs"/>
              </a:rPr>
              <a:t>, </a:t>
            </a:r>
            <a:r>
              <a:rPr kumimoji="0" lang="pt-BR" sz="2400" b="1" i="0" u="none" strike="noStrike" kern="1200" cap="none" spc="0" normalizeH="0" baseline="0" noProof="0" dirty="0">
                <a:ln>
                  <a:noFill/>
                </a:ln>
                <a:solidFill>
                  <a:srgbClr val="000000"/>
                </a:solidFill>
                <a:effectLst/>
                <a:uLnTx/>
                <a:uFillTx/>
                <a:latin typeface="Calibri"/>
                <a:ea typeface="+mn-ea"/>
                <a:cs typeface="+mn-cs"/>
              </a:rPr>
              <a:t>cota de até 25%</a:t>
            </a:r>
            <a:r>
              <a:rPr kumimoji="0" lang="pt-BR" sz="2400" b="0" i="0" u="none" strike="noStrike" kern="1200" cap="none" spc="0" normalizeH="0" baseline="0" noProof="0" dirty="0">
                <a:ln>
                  <a:noFill/>
                </a:ln>
                <a:solidFill>
                  <a:srgbClr val="000000"/>
                </a:solidFill>
                <a:effectLst/>
                <a:uLnTx/>
                <a:uFillTx/>
                <a:latin typeface="Calibri"/>
                <a:ea typeface="+mn-ea"/>
                <a:cs typeface="+mn-cs"/>
              </a:rPr>
              <a:t> (vinte e cinco por cento) do objeto para a contratação de microempresas e empresas de pequeno porte.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2400" dirty="0">
              <a:solidFill>
                <a:srgbClr val="000000"/>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§2º  Na </a:t>
            </a:r>
            <a:r>
              <a:rPr kumimoji="0" lang="pt-BR" sz="2400" b="1" i="0" u="none" strike="noStrike" kern="1200" cap="none" spc="0" normalizeH="0" baseline="0" noProof="0" dirty="0">
                <a:ln>
                  <a:noFill/>
                </a:ln>
                <a:solidFill>
                  <a:srgbClr val="000000"/>
                </a:solidFill>
                <a:effectLst/>
                <a:uLnTx/>
                <a:uFillTx/>
                <a:latin typeface="Calibri"/>
                <a:ea typeface="+mn-ea"/>
                <a:cs typeface="+mn-cs"/>
              </a:rPr>
              <a:t>hipótese do inciso II </a:t>
            </a:r>
            <a:r>
              <a:rPr kumimoji="0" lang="pt-BR" sz="2400" b="0" i="0" u="none" strike="noStrike" kern="1200" cap="none" spc="0" normalizeH="0" baseline="0" noProof="0" dirty="0">
                <a:ln>
                  <a:noFill/>
                </a:ln>
                <a:solidFill>
                  <a:srgbClr val="000000"/>
                </a:solidFill>
                <a:effectLst/>
                <a:uLnTx/>
                <a:uFillTx/>
                <a:latin typeface="Calibri"/>
                <a:ea typeface="+mn-ea"/>
                <a:cs typeface="+mn-cs"/>
              </a:rPr>
              <a:t>do caput deste artigo, os </a:t>
            </a:r>
            <a:r>
              <a:rPr kumimoji="0" lang="pt-BR" sz="2400" b="1" i="0" u="none" strike="noStrike" kern="1200" cap="none" spc="0" normalizeH="0" baseline="0" noProof="0" dirty="0">
                <a:ln>
                  <a:noFill/>
                </a:ln>
                <a:solidFill>
                  <a:srgbClr val="000000"/>
                </a:solidFill>
                <a:effectLst/>
                <a:uLnTx/>
                <a:uFillTx/>
                <a:latin typeface="Calibri"/>
                <a:ea typeface="+mn-ea"/>
                <a:cs typeface="+mn-cs"/>
              </a:rPr>
              <a:t>empenhos e pagamentos </a:t>
            </a:r>
            <a:r>
              <a:rPr kumimoji="0" lang="pt-BR" sz="2400" b="0" i="0" u="none" strike="noStrike" kern="1200" cap="none" spc="0" normalizeH="0" baseline="0" noProof="0" dirty="0">
                <a:ln>
                  <a:noFill/>
                </a:ln>
                <a:solidFill>
                  <a:srgbClr val="000000"/>
                </a:solidFill>
                <a:effectLst/>
                <a:uLnTx/>
                <a:uFillTx/>
                <a:latin typeface="Calibri"/>
                <a:ea typeface="+mn-ea"/>
                <a:cs typeface="+mn-cs"/>
              </a:rPr>
              <a:t>do órgão ou entidade da administração pública </a:t>
            </a:r>
            <a:r>
              <a:rPr kumimoji="0" lang="pt-BR" sz="2400" b="1" i="0" u="none" strike="noStrike" kern="1200" cap="none" spc="0" normalizeH="0" baseline="0" noProof="0" dirty="0">
                <a:ln>
                  <a:noFill/>
                </a:ln>
                <a:solidFill>
                  <a:srgbClr val="000000"/>
                </a:solidFill>
                <a:effectLst/>
                <a:uLnTx/>
                <a:uFillTx/>
                <a:latin typeface="Calibri"/>
                <a:ea typeface="+mn-ea"/>
                <a:cs typeface="+mn-cs"/>
              </a:rPr>
              <a:t>poderão</a:t>
            </a:r>
            <a:r>
              <a:rPr kumimoji="0" lang="pt-BR" sz="2400" b="0" i="0" u="none" strike="noStrike" kern="1200" cap="none" spc="0" normalizeH="0" baseline="0" noProof="0" dirty="0">
                <a:ln>
                  <a:noFill/>
                </a:ln>
                <a:solidFill>
                  <a:srgbClr val="000000"/>
                </a:solidFill>
                <a:effectLst/>
                <a:uLnTx/>
                <a:uFillTx/>
                <a:latin typeface="Calibri"/>
                <a:ea typeface="+mn-ea"/>
                <a:cs typeface="+mn-cs"/>
              </a:rPr>
              <a:t> ser destinados diretamente às microempresas e empresas de pequeno porte </a:t>
            </a:r>
            <a:r>
              <a:rPr kumimoji="0" lang="pt-BR" sz="2400" b="1" i="0" u="none" strike="noStrike" kern="1200" cap="none" spc="0" normalizeH="0" baseline="0" noProof="0" dirty="0">
                <a:ln>
                  <a:noFill/>
                </a:ln>
                <a:solidFill>
                  <a:srgbClr val="000000"/>
                </a:solidFill>
                <a:effectLst/>
                <a:uLnTx/>
                <a:uFillTx/>
                <a:latin typeface="Calibri"/>
                <a:ea typeface="+mn-ea"/>
                <a:cs typeface="+mn-cs"/>
              </a:rPr>
              <a:t>subcontratadas</a:t>
            </a:r>
            <a:r>
              <a:rPr kumimoji="0" lang="pt-BR" sz="2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24516773"/>
      </p:ext>
    </p:extLst>
  </p:cSld>
  <p:clrMapOvr>
    <a:masterClrMapping/>
  </p:clrMapOvr>
  <p:transition spd="slow">
    <p:cut/>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248742" y="1190357"/>
            <a:ext cx="1137001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§3º Os benefícios referidos no caput deste artigo poderão, justificadamente, estabelecer a </a:t>
            </a:r>
            <a:r>
              <a:rPr kumimoji="0" lang="pt-BR" sz="2400" b="1" i="0" u="none" strike="noStrike" kern="1200" cap="none" spc="0" normalizeH="0" baseline="0" noProof="0" dirty="0">
                <a:ln>
                  <a:noFill/>
                </a:ln>
                <a:solidFill>
                  <a:srgbClr val="000000"/>
                </a:solidFill>
                <a:effectLst/>
                <a:uLnTx/>
                <a:uFillTx/>
                <a:latin typeface="Calibri"/>
                <a:ea typeface="+mn-ea"/>
                <a:cs typeface="+mn-cs"/>
              </a:rPr>
              <a:t>prioridade de contratação </a:t>
            </a:r>
            <a:r>
              <a:rPr kumimoji="0" lang="pt-BR" sz="2400" b="0" i="0" u="none" strike="noStrike" kern="1200" cap="none" spc="0" normalizeH="0" baseline="0" noProof="0" dirty="0">
                <a:ln>
                  <a:noFill/>
                </a:ln>
                <a:solidFill>
                  <a:srgbClr val="000000"/>
                </a:solidFill>
                <a:effectLst/>
                <a:uLnTx/>
                <a:uFillTx/>
                <a:latin typeface="Calibri"/>
                <a:ea typeface="+mn-ea"/>
                <a:cs typeface="+mn-cs"/>
              </a:rPr>
              <a:t>para as microempresas e empresas de pequeno porte </a:t>
            </a:r>
            <a:r>
              <a:rPr kumimoji="0" lang="pt-BR" sz="2400" b="1" i="0" u="none" strike="noStrike" kern="1200" cap="none" spc="0" normalizeH="0" baseline="0" noProof="0" dirty="0">
                <a:ln>
                  <a:noFill/>
                </a:ln>
                <a:solidFill>
                  <a:srgbClr val="000000"/>
                </a:solidFill>
                <a:effectLst/>
                <a:uLnTx/>
                <a:uFillTx/>
                <a:latin typeface="Calibri"/>
                <a:ea typeface="+mn-ea"/>
                <a:cs typeface="+mn-cs"/>
              </a:rPr>
              <a:t>sediadas local ou regionalmente</a:t>
            </a:r>
            <a:r>
              <a:rPr kumimoji="0" lang="pt-BR" sz="2400" b="0" i="0" u="none" strike="noStrike" kern="1200" cap="none" spc="0" normalizeH="0" baseline="0" noProof="0" dirty="0">
                <a:ln>
                  <a:noFill/>
                </a:ln>
                <a:solidFill>
                  <a:srgbClr val="000000"/>
                </a:solidFill>
                <a:effectLst/>
                <a:uLnTx/>
                <a:uFillTx/>
                <a:latin typeface="Calibri"/>
                <a:ea typeface="+mn-ea"/>
                <a:cs typeface="+mn-cs"/>
              </a:rPr>
              <a:t>, até o limite de </a:t>
            </a:r>
            <a:r>
              <a:rPr kumimoji="0" lang="pt-BR" sz="2400" b="1" i="0" u="none" strike="noStrike" kern="1200" cap="none" spc="0" normalizeH="0" baseline="0" noProof="0" dirty="0">
                <a:ln>
                  <a:noFill/>
                </a:ln>
                <a:solidFill>
                  <a:srgbClr val="000000"/>
                </a:solidFill>
                <a:effectLst/>
                <a:uLnTx/>
                <a:uFillTx/>
                <a:latin typeface="Calibri"/>
                <a:ea typeface="+mn-ea"/>
                <a:cs typeface="+mn-cs"/>
              </a:rPr>
              <a:t>10% (dez por cento) </a:t>
            </a:r>
            <a:r>
              <a:rPr kumimoji="0" lang="pt-BR" sz="2400" b="0" i="0" u="none" strike="noStrike" kern="1200" cap="none" spc="0" normalizeH="0" baseline="0" noProof="0" dirty="0">
                <a:ln>
                  <a:noFill/>
                </a:ln>
                <a:solidFill>
                  <a:srgbClr val="000000"/>
                </a:solidFill>
                <a:effectLst/>
                <a:uLnTx/>
                <a:uFillTx/>
                <a:latin typeface="Calibri"/>
                <a:ea typeface="+mn-ea"/>
                <a:cs typeface="+mn-cs"/>
              </a:rPr>
              <a:t>do melhor preço válido.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Gráfico 1" descr="Olho">
            <a:extLst>
              <a:ext uri="{FF2B5EF4-FFF2-40B4-BE49-F238E27FC236}">
                <a16:creationId xmlns:a16="http://schemas.microsoft.com/office/drawing/2014/main" xmlns="" id="{465DFE82-3D96-B75E-D553-B8176E9CF7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95023" y="3271291"/>
            <a:ext cx="1839504" cy="1552669"/>
          </a:xfrm>
          <a:prstGeom prst="rect">
            <a:avLst/>
          </a:prstGeom>
        </p:spPr>
      </p:pic>
      <p:sp>
        <p:nvSpPr>
          <p:cNvPr id="6" name="CaixaDeTexto 5">
            <a:extLst>
              <a:ext uri="{FF2B5EF4-FFF2-40B4-BE49-F238E27FC236}">
                <a16:creationId xmlns:a16="http://schemas.microsoft.com/office/drawing/2014/main" xmlns="" id="{78417612-2B17-40A8-BFCF-66183D045658}"/>
              </a:ext>
            </a:extLst>
          </p:cNvPr>
          <p:cNvSpPr txBox="1"/>
          <p:nvPr/>
        </p:nvSpPr>
        <p:spPr>
          <a:xfrm>
            <a:off x="1602464" y="2974063"/>
            <a:ext cx="7686392" cy="3416320"/>
          </a:xfrm>
          <a:prstGeom prst="rect">
            <a:avLst/>
          </a:prstGeom>
          <a:noFill/>
          <a:ln w="38100">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Órgãos Estaduais – Decreto 4937-R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 concessão da margem de preferência está condicionada ao aceite da empresa, a ser manifestado no momento do envio da proposta inicial;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O beneficio será identificado após  o final da etapa de lances, na modalidade pregão e na classificação das propostas nas hipóteses de dispensa de licitação incisos I e II, art. 24 Lei 8666/93;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Aplicável apenas nas contratações exclusivas;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 margem de preferência será concedida ainda que a empresa beneficiada não cubra o valor da melhor proposta classificada;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Será considerado o preço global por lote.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42312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pic>
        <p:nvPicPr>
          <p:cNvPr id="2" name="Imagem 1" descr="importante.jpg">
            <a:extLst>
              <a:ext uri="{FF2B5EF4-FFF2-40B4-BE49-F238E27FC236}">
                <a16:creationId xmlns:a16="http://schemas.microsoft.com/office/drawing/2014/main" xmlns="" id="{300A02B7-1CBD-5C56-3F7F-698DD26EAA7E}"/>
              </a:ext>
            </a:extLst>
          </p:cNvPr>
          <p:cNvPicPr>
            <a:picLocks noChangeAspect="1"/>
          </p:cNvPicPr>
          <p:nvPr/>
        </p:nvPicPr>
        <p:blipFill>
          <a:blip r:embed="rId3"/>
          <a:stretch>
            <a:fillRect/>
          </a:stretch>
        </p:blipFill>
        <p:spPr>
          <a:xfrm>
            <a:off x="10095891" y="1991985"/>
            <a:ext cx="1876455" cy="1283164"/>
          </a:xfrm>
          <a:prstGeom prst="rect">
            <a:avLst/>
          </a:prstGeom>
        </p:spPr>
      </p:pic>
      <p:sp>
        <p:nvSpPr>
          <p:cNvPr id="5" name="CaixaDeTexto 4">
            <a:extLst>
              <a:ext uri="{FF2B5EF4-FFF2-40B4-BE49-F238E27FC236}">
                <a16:creationId xmlns:a16="http://schemas.microsoft.com/office/drawing/2014/main" xmlns="" id="{FDB9A221-AAEA-D134-D48B-B205498CD875}"/>
              </a:ext>
            </a:extLst>
          </p:cNvPr>
          <p:cNvSpPr txBox="1"/>
          <p:nvPr/>
        </p:nvSpPr>
        <p:spPr>
          <a:xfrm>
            <a:off x="2415321" y="1167352"/>
            <a:ext cx="6954473" cy="461665"/>
          </a:xfrm>
          <a:prstGeom prst="rect">
            <a:avLst/>
          </a:prstGeom>
          <a:noFill/>
        </p:spPr>
        <p:txBody>
          <a:bodyPr wrap="square" rtlCol="0">
            <a:spAutoFit/>
          </a:bodyPr>
          <a:lstStyle/>
          <a:p>
            <a:pPr algn="ctr"/>
            <a:r>
              <a:rPr lang="pt-BR" sz="2400" dirty="0">
                <a:solidFill>
                  <a:schemeClr val="accent6">
                    <a:lumMod val="75000"/>
                  </a:schemeClr>
                </a:solidFill>
              </a:rPr>
              <a:t>Novos conceitos trazidos na Lei 14.133/21</a:t>
            </a:r>
          </a:p>
        </p:txBody>
      </p:sp>
      <p:sp>
        <p:nvSpPr>
          <p:cNvPr id="12" name="Retângulo: Cantos Arredondados 11">
            <a:extLst>
              <a:ext uri="{FF2B5EF4-FFF2-40B4-BE49-F238E27FC236}">
                <a16:creationId xmlns:a16="http://schemas.microsoft.com/office/drawing/2014/main" xmlns="" id="{ED7836DC-D796-7CB8-4063-5DEB3EBF615B}"/>
              </a:ext>
            </a:extLst>
          </p:cNvPr>
          <p:cNvSpPr/>
          <p:nvPr/>
        </p:nvSpPr>
        <p:spPr>
          <a:xfrm>
            <a:off x="579549" y="1896465"/>
            <a:ext cx="4714024" cy="22020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800" b="1" i="0" u="none" strike="noStrike" baseline="0" dirty="0">
              <a:latin typeface="Calibri corpo"/>
            </a:endParaRPr>
          </a:p>
          <a:p>
            <a:pPr algn="just"/>
            <a:r>
              <a:rPr lang="pt-BR" sz="1800" b="1" i="0" u="none" strike="noStrike" baseline="0" dirty="0">
                <a:solidFill>
                  <a:schemeClr val="tx1"/>
                </a:solidFill>
                <a:latin typeface="Calibri corpo"/>
              </a:rPr>
              <a:t>A </a:t>
            </a:r>
            <a:r>
              <a:rPr lang="pt-BR" sz="1800" b="1" i="0" u="sng" strike="noStrike" baseline="0" dirty="0">
                <a:solidFill>
                  <a:schemeClr val="tx1"/>
                </a:solidFill>
                <a:latin typeface="Calibri corpo"/>
              </a:rPr>
              <a:t>Central de Compras</a:t>
            </a:r>
            <a:r>
              <a:rPr lang="pt-BR" sz="1800" b="1" i="0" strike="noStrike" baseline="0" dirty="0">
                <a:solidFill>
                  <a:schemeClr val="tx1"/>
                </a:solidFill>
                <a:latin typeface="Calibri corpo"/>
              </a:rPr>
              <a:t> </a:t>
            </a:r>
            <a:r>
              <a:rPr lang="pt-BR" sz="1800" i="0" u="none" strike="noStrike" baseline="0" dirty="0">
                <a:solidFill>
                  <a:schemeClr val="tx1"/>
                </a:solidFill>
                <a:latin typeface="Calibri corpo"/>
              </a:rPr>
              <a:t>é uma unidade integrante de algum Órgão. </a:t>
            </a:r>
            <a:r>
              <a:rPr lang="pt-BR" dirty="0">
                <a:solidFill>
                  <a:schemeClr val="tx1"/>
                </a:solidFill>
                <a:latin typeface="Calibri corpo"/>
              </a:rPr>
              <a:t> </a:t>
            </a:r>
            <a:r>
              <a:rPr lang="pt-BR" sz="1800" i="0" u="none" strike="noStrike" baseline="0" dirty="0">
                <a:solidFill>
                  <a:schemeClr val="tx1"/>
                </a:solidFill>
                <a:latin typeface="Calibri corpo"/>
              </a:rPr>
              <a:t>É responsável pelo desenvolvimento, proposição e implementação de modelos, mecanismos, processos e procedimentos para aquisição, contratação, alienação e gestão centralizadas de bens e serviços de uso em comum pelos órgãos (19, I).</a:t>
            </a:r>
            <a:endParaRPr lang="pt-BR" dirty="0">
              <a:solidFill>
                <a:schemeClr val="tx1"/>
              </a:solidFill>
              <a:latin typeface="Calibri corpo"/>
            </a:endParaRPr>
          </a:p>
          <a:p>
            <a:pPr algn="ctr"/>
            <a:endParaRPr lang="pt-BR" dirty="0"/>
          </a:p>
        </p:txBody>
      </p:sp>
      <p:sp>
        <p:nvSpPr>
          <p:cNvPr id="14" name="Retângulo: Cantos Arredondados 13">
            <a:extLst>
              <a:ext uri="{FF2B5EF4-FFF2-40B4-BE49-F238E27FC236}">
                <a16:creationId xmlns:a16="http://schemas.microsoft.com/office/drawing/2014/main" xmlns="" id="{5D45BC67-7140-7CA0-5A40-B1AFF10B98DA}"/>
              </a:ext>
            </a:extLst>
          </p:cNvPr>
          <p:cNvSpPr/>
          <p:nvPr/>
        </p:nvSpPr>
        <p:spPr>
          <a:xfrm>
            <a:off x="5615189" y="1950051"/>
            <a:ext cx="4056845" cy="17914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pt-BR" b="1" u="sng" dirty="0">
                <a:solidFill>
                  <a:schemeClr val="tx1"/>
                </a:solidFill>
                <a:latin typeface="Calibri corpo"/>
              </a:rPr>
              <a:t>Portal Nacional de Contratações Públicas – PNCP</a:t>
            </a:r>
            <a:r>
              <a:rPr lang="pt-BR" b="1" dirty="0">
                <a:solidFill>
                  <a:schemeClr val="tx1"/>
                </a:solidFill>
                <a:latin typeface="Calibri corpo"/>
              </a:rPr>
              <a:t> </a:t>
            </a:r>
            <a:r>
              <a:rPr lang="pt-BR" dirty="0">
                <a:solidFill>
                  <a:schemeClr val="tx1"/>
                </a:solidFill>
                <a:latin typeface="Calibri corpo"/>
              </a:rPr>
              <a:t>é o  </a:t>
            </a:r>
            <a:r>
              <a:rPr lang="pt-BR" sz="1800" b="0" i="0" u="none" strike="noStrike" baseline="0" dirty="0">
                <a:solidFill>
                  <a:schemeClr val="tx1"/>
                </a:solidFill>
                <a:latin typeface="Calibri corpo"/>
              </a:rPr>
              <a:t>sítio eletrônico oficial destinado à divulgação centralizada e obrigatória dos atos exigidos pela nova Lei (174).</a:t>
            </a:r>
            <a:endParaRPr lang="pt-BR" dirty="0">
              <a:solidFill>
                <a:schemeClr val="tx1"/>
              </a:solidFill>
              <a:latin typeface="Calibri corpo"/>
            </a:endParaRPr>
          </a:p>
        </p:txBody>
      </p:sp>
      <p:sp>
        <p:nvSpPr>
          <p:cNvPr id="15" name="Retângulo: Cantos Arredondados 14">
            <a:extLst>
              <a:ext uri="{FF2B5EF4-FFF2-40B4-BE49-F238E27FC236}">
                <a16:creationId xmlns:a16="http://schemas.microsoft.com/office/drawing/2014/main" xmlns="" id="{6FC5B31E-EEBF-AD96-34CE-FAE190507742}"/>
              </a:ext>
            </a:extLst>
          </p:cNvPr>
          <p:cNvSpPr/>
          <p:nvPr/>
        </p:nvSpPr>
        <p:spPr>
          <a:xfrm>
            <a:off x="5743663" y="4214398"/>
            <a:ext cx="5290456" cy="22020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u="sng" dirty="0">
                <a:solidFill>
                  <a:schemeClr val="tx1"/>
                </a:solidFill>
                <a:latin typeface="Calibri corpo"/>
              </a:rPr>
              <a:t>Segregação de Funções</a:t>
            </a:r>
            <a:r>
              <a:rPr lang="pt-BR" dirty="0">
                <a:solidFill>
                  <a:schemeClr val="tx1"/>
                </a:solidFill>
                <a:latin typeface="Calibri corpo"/>
              </a:rPr>
              <a:t> </a:t>
            </a:r>
            <a:r>
              <a:rPr lang="pt-BR" b="0" i="0" dirty="0">
                <a:solidFill>
                  <a:schemeClr val="tx1"/>
                </a:solidFill>
                <a:effectLst/>
                <a:latin typeface="Calibri corpo"/>
              </a:rPr>
              <a:t>objetiva prevenir erros, omissões, fraudes e o uso irregular de recursos públicos por meio da repartição de funções essenciais para a formação e o desenvolvimento das contratações, impedindo que um mesmo agente público seja responsável por</a:t>
            </a:r>
            <a:r>
              <a:rPr lang="pt-BR" dirty="0">
                <a:solidFill>
                  <a:schemeClr val="tx1"/>
                </a:solidFill>
                <a:latin typeface="Calibri corpo"/>
              </a:rPr>
              <a:t> atividades incompatíveis (5º).</a:t>
            </a:r>
          </a:p>
        </p:txBody>
      </p:sp>
      <p:sp>
        <p:nvSpPr>
          <p:cNvPr id="22" name="Retângulo: Cantos Arredondados 21">
            <a:extLst>
              <a:ext uri="{FF2B5EF4-FFF2-40B4-BE49-F238E27FC236}">
                <a16:creationId xmlns:a16="http://schemas.microsoft.com/office/drawing/2014/main" xmlns="" id="{78CCF093-0631-788A-CFBD-B4894F8146C2}"/>
              </a:ext>
            </a:extLst>
          </p:cNvPr>
          <p:cNvSpPr/>
          <p:nvPr/>
        </p:nvSpPr>
        <p:spPr>
          <a:xfrm>
            <a:off x="579549" y="4365938"/>
            <a:ext cx="4340095" cy="196889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u="sng" dirty="0">
                <a:solidFill>
                  <a:schemeClr val="tx1"/>
                </a:solidFill>
                <a:latin typeface="Calibri corpo"/>
              </a:rPr>
              <a:t>Plano contratação Anual - PCA</a:t>
            </a:r>
            <a:r>
              <a:rPr lang="pt-BR" sz="1400" b="1" dirty="0">
                <a:solidFill>
                  <a:schemeClr val="tx1"/>
                </a:solidFill>
                <a:latin typeface="Calibri corpo"/>
              </a:rPr>
              <a:t> </a:t>
            </a:r>
            <a:r>
              <a:rPr lang="pt-BR" b="0" i="0" dirty="0">
                <a:solidFill>
                  <a:schemeClr val="tx1"/>
                </a:solidFill>
                <a:effectLst/>
                <a:latin typeface="Calibri corpo"/>
              </a:rPr>
              <a:t>é o </a:t>
            </a:r>
          </a:p>
          <a:p>
            <a:pPr algn="just"/>
            <a:r>
              <a:rPr lang="pt-BR" b="0" i="0" dirty="0">
                <a:solidFill>
                  <a:schemeClr val="tx1"/>
                </a:solidFill>
                <a:effectLst/>
                <a:latin typeface="Calibri corpo"/>
              </a:rPr>
              <a:t>instrumento de governança, elaborado anualmente pelos órgãos e entidades, contendo todas as contratações que se pretende realizar ou prorrogar no exercício subsequente ao de sua elaboração (12, VII).</a:t>
            </a:r>
            <a:endParaRPr lang="pt-BR" dirty="0">
              <a:solidFill>
                <a:schemeClr val="tx1"/>
              </a:solidFill>
              <a:latin typeface="Calibri corpo"/>
            </a:endParaRPr>
          </a:p>
        </p:txBody>
      </p:sp>
    </p:spTree>
    <p:extLst>
      <p:ext uri="{BB962C8B-B14F-4D97-AF65-F5344CB8AC3E}">
        <p14:creationId xmlns:p14="http://schemas.microsoft.com/office/powerpoint/2010/main" val="1721091177"/>
      </p:ext>
    </p:extLst>
  </p:cSld>
  <p:clrMapOvr>
    <a:masterClrMapping/>
  </p:clrMapOvr>
  <p:transition spd="slow">
    <p:cut/>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248742" y="1190357"/>
            <a:ext cx="1137001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49. Não se aplica o disposto nos </a:t>
            </a:r>
            <a:r>
              <a:rPr kumimoji="0" lang="pt-BR" sz="2400" b="0" i="0" u="none" strike="noStrike" kern="1200" cap="none" spc="0" normalizeH="0" baseline="0" noProof="0" dirty="0" err="1">
                <a:ln>
                  <a:noFill/>
                </a:ln>
                <a:solidFill>
                  <a:srgbClr val="000000"/>
                </a:solidFill>
                <a:effectLst/>
                <a:uLnTx/>
                <a:uFillTx/>
                <a:latin typeface="Calibri"/>
                <a:ea typeface="+mn-ea"/>
                <a:cs typeface="+mn-cs"/>
              </a:rPr>
              <a:t>arts</a:t>
            </a:r>
            <a:r>
              <a:rPr kumimoji="0" lang="pt-BR" sz="2400" b="0" i="0" u="none" strike="noStrike" kern="1200" cap="none" spc="0" normalizeH="0" baseline="0" noProof="0" dirty="0">
                <a:ln>
                  <a:noFill/>
                </a:ln>
                <a:solidFill>
                  <a:srgbClr val="000000"/>
                </a:solidFill>
                <a:effectLst/>
                <a:uLnTx/>
                <a:uFillTx/>
                <a:latin typeface="Calibri"/>
                <a:ea typeface="+mn-ea"/>
                <a:cs typeface="+mn-cs"/>
              </a:rPr>
              <a:t>. 47 e 48 desta Lei Complementar quando: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 - </a:t>
            </a:r>
            <a:r>
              <a:rPr kumimoji="0" lang="pt-BR" sz="2400" b="1" i="0" u="none" strike="noStrike" kern="1200" cap="none" spc="0" normalizeH="0" baseline="0" noProof="0" dirty="0">
                <a:ln>
                  <a:noFill/>
                </a:ln>
                <a:solidFill>
                  <a:srgbClr val="000000"/>
                </a:solidFill>
                <a:effectLst/>
                <a:uLnTx/>
                <a:uFillTx/>
                <a:latin typeface="Calibri"/>
                <a:ea typeface="+mn-ea"/>
                <a:cs typeface="+mn-cs"/>
              </a:rPr>
              <a:t>não houver um mínimo de 3 (três) fornecedores competitivos enquadrados </a:t>
            </a:r>
            <a:r>
              <a:rPr kumimoji="0" lang="pt-BR" sz="2400" b="0" i="0" u="none" strike="noStrike" kern="1200" cap="none" spc="0" normalizeH="0" baseline="0" noProof="0" dirty="0">
                <a:ln>
                  <a:noFill/>
                </a:ln>
                <a:solidFill>
                  <a:srgbClr val="000000"/>
                </a:solidFill>
                <a:effectLst/>
                <a:uLnTx/>
                <a:uFillTx/>
                <a:latin typeface="Calibri"/>
                <a:ea typeface="+mn-ea"/>
                <a:cs typeface="+mn-cs"/>
              </a:rPr>
              <a:t>como microempresas ou empresas de pequeno porte sediados local ou regionalmente e capazes de cumprir as exigências estabelecidas no instrumento convocatório;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III - o tratamento </a:t>
            </a:r>
            <a:r>
              <a:rPr kumimoji="0" lang="pt-BR" sz="2400" b="1" i="0" u="none" strike="noStrike" kern="1200" cap="none" spc="0" normalizeH="0" baseline="0" noProof="0" dirty="0">
                <a:ln>
                  <a:noFill/>
                </a:ln>
                <a:solidFill>
                  <a:srgbClr val="000000"/>
                </a:solidFill>
                <a:effectLst/>
                <a:uLnTx/>
                <a:uFillTx/>
                <a:latin typeface="Calibri"/>
                <a:ea typeface="+mn-ea"/>
                <a:cs typeface="+mn-cs"/>
              </a:rPr>
              <a:t>diferenciado e simplificado para as microempresas e empresas de pequeno porte não for vantajoso para a administração pública </a:t>
            </a:r>
            <a:r>
              <a:rPr kumimoji="0" lang="pt-BR" sz="2400" b="0" i="0" u="none" strike="noStrike" kern="1200" cap="none" spc="0" normalizeH="0" baseline="0" noProof="0" dirty="0">
                <a:ln>
                  <a:noFill/>
                </a:ln>
                <a:solidFill>
                  <a:srgbClr val="000000"/>
                </a:solidFill>
                <a:effectLst/>
                <a:uLnTx/>
                <a:uFillTx/>
                <a:latin typeface="Calibri"/>
                <a:ea typeface="+mn-ea"/>
                <a:cs typeface="+mn-cs"/>
              </a:rPr>
              <a:t>ou representar prejuízo ao conjunto ou complexo do objeto a ser contratado;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12337881"/>
      </p:ext>
    </p:extLst>
  </p:cSld>
  <p:clrMapOvr>
    <a:masterClrMapping/>
  </p:clrMapOvr>
  <p:transition spd="slow">
    <p:cut/>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87745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9. TRATAMENTO DIFERENCIADO ÀS MICRO E PEQUENAS EMPRESAS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038727"/>
            <a:ext cx="11486148" cy="4588041"/>
          </a:xfrm>
        </p:spPr>
        <p:txBody>
          <a:bodyPr/>
          <a:lstStyle/>
          <a:p>
            <a:pPr marL="0" lvl="0" indent="0" algn="ctr">
              <a:lnSpc>
                <a:spcPct val="107000"/>
              </a:lnSpc>
              <a:spcAft>
                <a:spcPts val="800"/>
              </a:spcAft>
              <a:buNone/>
            </a:pPr>
            <a:r>
              <a:rPr lang="pt-BR" sz="2700" b="1" kern="100" dirty="0">
                <a:solidFill>
                  <a:schemeClr val="accent6">
                    <a:lumMod val="75000"/>
                  </a:schemeClr>
                </a:solidFill>
                <a:latin typeface="Calibri corpo"/>
                <a:ea typeface="Calibri" panose="020F0502020204030204" pitchFamily="34" charset="0"/>
                <a:cs typeface="Arial" panose="020B0604020202020204" pitchFamily="34" charset="0"/>
              </a:rPr>
              <a:t>CASO CONCRETO</a:t>
            </a:r>
          </a:p>
          <a:p>
            <a:pPr marL="0" lvl="0" indent="0" algn="just">
              <a:lnSpc>
                <a:spcPct val="107000"/>
              </a:lnSpc>
              <a:spcAft>
                <a:spcPts val="800"/>
              </a:spcAft>
              <a:buNone/>
            </a:pPr>
            <a:r>
              <a:rPr lang="pt-BR" sz="2700" dirty="0">
                <a:latin typeface="Calibri corpo"/>
                <a:cs typeface="Arial" panose="020B0604020202020204" pitchFamily="34" charset="0"/>
              </a:rPr>
              <a:t>O Agente de Contratação da ESESP, logo após a fase de habilitação no Pregão Eletrônico, verificou que a empresa Arrematante, utilizou de forma</a:t>
            </a:r>
            <a:r>
              <a:rPr lang="pt-BR" sz="2700" b="0" i="0" dirty="0">
                <a:effectLst/>
                <a:latin typeface="Calibri corpo"/>
                <a:cs typeface="Arial" panose="020B0604020202020204" pitchFamily="34" charset="0"/>
              </a:rPr>
              <a:t> ilícita do direito de preferência assegurado às microempresas (ME) e às empresas de pequeno porte (EPP) para oferta de lances em licitações, uma vez que apresentou declaração com conteúdo falso. Sendo assim, notificou a Autoridade Competente para abertura de procedimento sancionatório, pois tal atitude configura fraude à licitação e enseja a declaração de inidoneidade do licitante fraudador. </a:t>
            </a:r>
          </a:p>
          <a:p>
            <a:pPr marL="0" lvl="0" indent="0" algn="just">
              <a:lnSpc>
                <a:spcPct val="107000"/>
              </a:lnSpc>
              <a:spcAft>
                <a:spcPts val="800"/>
              </a:spcAft>
              <a:buNone/>
            </a:pPr>
            <a:r>
              <a:rPr lang="pt-BR" sz="2700" dirty="0">
                <a:latin typeface="Calibri corpo"/>
                <a:cs typeface="Arial" panose="020B0604020202020204" pitchFamily="34" charset="0"/>
              </a:rPr>
              <a:t>Na presente situação, haveria alguma conduta que poderia atenuar as </a:t>
            </a:r>
            <a:r>
              <a:rPr lang="pt-BR" sz="2700" b="0" i="0" dirty="0">
                <a:effectLst/>
                <a:latin typeface="Calibri corpo"/>
                <a:cs typeface="Arial" panose="020B0604020202020204" pitchFamily="34" charset="0"/>
              </a:rPr>
              <a:t>circunstâncias a dosimetria da pena?  Se sim, quais? </a:t>
            </a:r>
            <a:r>
              <a:rPr lang="pt-BR" sz="2700" b="1" i="0" dirty="0">
                <a:effectLst/>
                <a:latin typeface="Calibri corpo"/>
                <a:cs typeface="Arial" panose="020B0604020202020204" pitchFamily="34" charset="0"/>
              </a:rPr>
              <a:t>Justifique</a:t>
            </a:r>
            <a:r>
              <a:rPr lang="pt-BR" sz="2700" b="0" i="0" dirty="0">
                <a:effectLst/>
                <a:latin typeface="Calibri corpo"/>
                <a:cs typeface="Arial" panose="020B0604020202020204" pitchFamily="34" charset="0"/>
              </a:rPr>
              <a:t>.</a:t>
            </a:r>
          </a:p>
        </p:txBody>
      </p:sp>
    </p:spTree>
    <p:extLst>
      <p:ext uri="{BB962C8B-B14F-4D97-AF65-F5344CB8AC3E}">
        <p14:creationId xmlns:p14="http://schemas.microsoft.com/office/powerpoint/2010/main" val="1451141658"/>
      </p:ext>
    </p:extLst>
  </p:cSld>
  <p:clrMapOvr>
    <a:masterClrMapping/>
  </p:clrMapOvr>
  <p:transition spd="slow">
    <p:cut/>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10. PROCEDIMENTOS AUXILIARES</a:t>
            </a:r>
          </a:p>
        </p:txBody>
      </p:sp>
      <p:graphicFrame>
        <p:nvGraphicFramePr>
          <p:cNvPr id="10" name="Espaço Reservado para Conteúdo 9">
            <a:extLst>
              <a:ext uri="{FF2B5EF4-FFF2-40B4-BE49-F238E27FC236}">
                <a16:creationId xmlns:a16="http://schemas.microsoft.com/office/drawing/2014/main" xmlns="" id="{C880F84E-6845-61CD-6289-69CDEAD0BE88}"/>
              </a:ext>
            </a:extLst>
          </p:cNvPr>
          <p:cNvGraphicFramePr>
            <a:graphicFrameLocks noGrp="1"/>
          </p:cNvGraphicFramePr>
          <p:nvPr>
            <p:ph idx="1"/>
            <p:extLst>
              <p:ext uri="{D42A27DB-BD31-4B8C-83A1-F6EECF244321}">
                <p14:modId xmlns:p14="http://schemas.microsoft.com/office/powerpoint/2010/main" val="46465289"/>
              </p:ext>
            </p:extLst>
          </p:nvPr>
        </p:nvGraphicFramePr>
        <p:xfrm>
          <a:off x="444137" y="1166020"/>
          <a:ext cx="10972800" cy="303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aixaDeTexto 12">
            <a:extLst>
              <a:ext uri="{FF2B5EF4-FFF2-40B4-BE49-F238E27FC236}">
                <a16:creationId xmlns:a16="http://schemas.microsoft.com/office/drawing/2014/main" xmlns="" id="{8DFB8024-C84F-FC56-E862-E8315D589BA6}"/>
              </a:ext>
            </a:extLst>
          </p:cNvPr>
          <p:cNvSpPr txBox="1"/>
          <p:nvPr/>
        </p:nvSpPr>
        <p:spPr>
          <a:xfrm flipH="1">
            <a:off x="733697" y="4554583"/>
            <a:ext cx="6964680" cy="646331"/>
          </a:xfrm>
          <a:prstGeom prst="rect">
            <a:avLst/>
          </a:prstGeom>
          <a:noFill/>
          <a:ln>
            <a:solidFill>
              <a:schemeClr val="tx1"/>
            </a:solidFill>
            <a:prstDash val="lgDashDotDot"/>
          </a:ln>
        </p:spPr>
        <p:txBody>
          <a:bodyPr wrap="square" rtlCol="0">
            <a:spAutoFit/>
          </a:bodyPr>
          <a:lstStyle/>
          <a:p>
            <a:r>
              <a:rPr lang="pt-BR" dirty="0"/>
              <a:t>Objetivos almejados: redução de custos transacionais, ganhos de eficiência e criação de incentivos favoráveis a boas contratações.</a:t>
            </a:r>
          </a:p>
        </p:txBody>
      </p:sp>
    </p:spTree>
    <p:extLst>
      <p:ext uri="{BB962C8B-B14F-4D97-AF65-F5344CB8AC3E}">
        <p14:creationId xmlns:p14="http://schemas.microsoft.com/office/powerpoint/2010/main" val="437108189"/>
      </p:ext>
    </p:extLst>
  </p:cSld>
  <p:clrMapOvr>
    <a:masterClrMapping/>
  </p:clrMapOvr>
  <p:transition spd="slow">
    <p:cut/>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10. PROCEDIMENTOS AUXILIARES - CREDENCIAMENTO</a:t>
            </a:r>
          </a:p>
        </p:txBody>
      </p:sp>
      <p:graphicFrame>
        <p:nvGraphicFramePr>
          <p:cNvPr id="7" name="Espaço Reservado para Conteúdo 6">
            <a:extLst>
              <a:ext uri="{FF2B5EF4-FFF2-40B4-BE49-F238E27FC236}">
                <a16:creationId xmlns:a16="http://schemas.microsoft.com/office/drawing/2014/main" xmlns="" id="{D57439F1-574A-CE0F-0622-766B35295604}"/>
              </a:ext>
            </a:extLst>
          </p:cNvPr>
          <p:cNvGraphicFramePr>
            <a:graphicFrameLocks noGrp="1"/>
          </p:cNvGraphicFramePr>
          <p:nvPr>
            <p:ph idx="1"/>
            <p:extLst>
              <p:ext uri="{D42A27DB-BD31-4B8C-83A1-F6EECF244321}">
                <p14:modId xmlns:p14="http://schemas.microsoft.com/office/powerpoint/2010/main" val="2147802615"/>
              </p:ext>
            </p:extLst>
          </p:nvPr>
        </p:nvGraphicFramePr>
        <p:xfrm>
          <a:off x="5216434" y="818606"/>
          <a:ext cx="6775270" cy="550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a:extLst>
              <a:ext uri="{FF2B5EF4-FFF2-40B4-BE49-F238E27FC236}">
                <a16:creationId xmlns:a16="http://schemas.microsoft.com/office/drawing/2014/main" xmlns="" id="{1313D7E3-1FDF-804A-A699-06567BDEB90C}"/>
              </a:ext>
            </a:extLst>
          </p:cNvPr>
          <p:cNvSpPr txBox="1"/>
          <p:nvPr/>
        </p:nvSpPr>
        <p:spPr>
          <a:xfrm>
            <a:off x="200296" y="1271175"/>
            <a:ext cx="5765075" cy="4832092"/>
          </a:xfrm>
          <a:prstGeom prst="rect">
            <a:avLst/>
          </a:prstGeom>
          <a:noFill/>
        </p:spPr>
        <p:txBody>
          <a:bodyPr wrap="square" rtlCol="0">
            <a:spAutoFit/>
          </a:bodyPr>
          <a:lstStyle/>
          <a:p>
            <a:r>
              <a:rPr lang="pt-BR" sz="2800" dirty="0"/>
              <a:t>Hipóteses de contratação (art.79, 14.133/21):</a:t>
            </a:r>
          </a:p>
          <a:p>
            <a:endParaRPr lang="pt-BR" sz="2800" dirty="0"/>
          </a:p>
          <a:p>
            <a:r>
              <a:rPr lang="pt-BR" sz="2800" dirty="0">
                <a:solidFill>
                  <a:schemeClr val="accent6">
                    <a:lumMod val="75000"/>
                  </a:schemeClr>
                </a:solidFill>
              </a:rPr>
              <a:t>Definição:</a:t>
            </a:r>
          </a:p>
          <a:p>
            <a:r>
              <a:rPr lang="pt-BR" sz="2800" dirty="0">
                <a:solidFill>
                  <a:schemeClr val="accent6">
                    <a:lumMod val="75000"/>
                  </a:schemeClr>
                </a:solidFill>
              </a:rPr>
              <a:t>Processo administrativo de chamamento público em que a administração convoca interessados em prestar serviços ou fornecer bens para que, preenchido os requisitos, credenciem- se para executar o objeto quando convocados.</a:t>
            </a:r>
          </a:p>
        </p:txBody>
      </p:sp>
    </p:spTree>
    <p:extLst>
      <p:ext uri="{BB962C8B-B14F-4D97-AF65-F5344CB8AC3E}">
        <p14:creationId xmlns:p14="http://schemas.microsoft.com/office/powerpoint/2010/main" val="1841299829"/>
      </p:ext>
    </p:extLst>
  </p:cSld>
  <p:clrMapOvr>
    <a:masterClrMapping/>
  </p:clrMapOvr>
  <p:transition spd="slow">
    <p:cut/>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10. PROCEDIMENTOS AUXILIARES - PRÉ QUALIFICAÇÃO</a:t>
            </a:r>
          </a:p>
        </p:txBody>
      </p:sp>
      <p:graphicFrame>
        <p:nvGraphicFramePr>
          <p:cNvPr id="14" name="Diagrama 13">
            <a:extLst>
              <a:ext uri="{FF2B5EF4-FFF2-40B4-BE49-F238E27FC236}">
                <a16:creationId xmlns:a16="http://schemas.microsoft.com/office/drawing/2014/main" xmlns="" id="{5168832E-23B4-61C2-BEE6-D1B5D2DFAEA2}"/>
              </a:ext>
            </a:extLst>
          </p:cNvPr>
          <p:cNvGraphicFramePr/>
          <p:nvPr>
            <p:extLst>
              <p:ext uri="{D42A27DB-BD31-4B8C-83A1-F6EECF244321}">
                <p14:modId xmlns:p14="http://schemas.microsoft.com/office/powerpoint/2010/main" val="2972700914"/>
              </p:ext>
            </p:extLst>
          </p:nvPr>
        </p:nvGraphicFramePr>
        <p:xfrm>
          <a:off x="571556" y="2081350"/>
          <a:ext cx="10592833" cy="393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aixaDeTexto 17">
            <a:extLst>
              <a:ext uri="{FF2B5EF4-FFF2-40B4-BE49-F238E27FC236}">
                <a16:creationId xmlns:a16="http://schemas.microsoft.com/office/drawing/2014/main" xmlns="" id="{69C7A187-C118-97B7-493E-3BB5D5B3B6E3}"/>
              </a:ext>
            </a:extLst>
          </p:cNvPr>
          <p:cNvSpPr txBox="1"/>
          <p:nvPr/>
        </p:nvSpPr>
        <p:spPr>
          <a:xfrm>
            <a:off x="571556" y="1244853"/>
            <a:ext cx="6975566" cy="923330"/>
          </a:xfrm>
          <a:prstGeom prst="rect">
            <a:avLst/>
          </a:prstGeom>
          <a:noFill/>
        </p:spPr>
        <p:txBody>
          <a:bodyPr wrap="square" rtlCol="0">
            <a:spAutoFit/>
          </a:bodyPr>
          <a:lstStyle/>
          <a:p>
            <a:r>
              <a:rPr lang="pt-BR" sz="3600" kern="1200" dirty="0"/>
              <a:t>Art.80, 14.133/21</a:t>
            </a:r>
          </a:p>
          <a:p>
            <a:endParaRPr lang="pt-BR" dirty="0"/>
          </a:p>
        </p:txBody>
      </p:sp>
    </p:spTree>
    <p:extLst>
      <p:ext uri="{BB962C8B-B14F-4D97-AF65-F5344CB8AC3E}">
        <p14:creationId xmlns:p14="http://schemas.microsoft.com/office/powerpoint/2010/main" val="3403497595"/>
      </p:ext>
    </p:extLst>
  </p:cSld>
  <p:clrMapOvr>
    <a:masterClrMapping/>
  </p:clrMapOvr>
  <p:transition spd="slow">
    <p:cut/>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10. PROCEDIMENTOS AUXILIARES - PMI</a:t>
            </a:r>
          </a:p>
        </p:txBody>
      </p:sp>
      <p:sp>
        <p:nvSpPr>
          <p:cNvPr id="18" name="CaixaDeTexto 17">
            <a:extLst>
              <a:ext uri="{FF2B5EF4-FFF2-40B4-BE49-F238E27FC236}">
                <a16:creationId xmlns:a16="http://schemas.microsoft.com/office/drawing/2014/main" xmlns="" id="{69C7A187-C118-97B7-493E-3BB5D5B3B6E3}"/>
              </a:ext>
            </a:extLst>
          </p:cNvPr>
          <p:cNvSpPr txBox="1"/>
          <p:nvPr/>
        </p:nvSpPr>
        <p:spPr>
          <a:xfrm>
            <a:off x="571555" y="1244853"/>
            <a:ext cx="11202433" cy="5663089"/>
          </a:xfrm>
          <a:prstGeom prst="rect">
            <a:avLst/>
          </a:prstGeom>
          <a:noFill/>
        </p:spPr>
        <p:txBody>
          <a:bodyPr wrap="square" rtlCol="0">
            <a:spAutoFit/>
          </a:bodyPr>
          <a:lstStyle/>
          <a:p>
            <a:r>
              <a:rPr lang="pt-BR" sz="2800" kern="1200" dirty="0"/>
              <a:t>Procedimento de manifestação de interesse PMI (Art.81, 14.133/21)</a:t>
            </a:r>
          </a:p>
          <a:p>
            <a:endParaRPr lang="pt-BR" sz="3600" dirty="0"/>
          </a:p>
          <a:p>
            <a:r>
              <a:rPr lang="pt-BR" sz="2800" kern="1200" dirty="0"/>
              <a:t>Utilizada quando a Administração reconhece uma necessidade administrativa, mas tem dificuldade para definir sua pretensão contratual.</a:t>
            </a:r>
          </a:p>
          <a:p>
            <a:endParaRPr lang="pt-BR" sz="2800" dirty="0"/>
          </a:p>
          <a:p>
            <a:r>
              <a:rPr lang="pt-BR" sz="2800" kern="1200" dirty="0"/>
              <a:t>Em situações variadas em que existe essa dificuldade, por variedades de solução ou complexidade do objeto, a Administração pode instaurar o PMI, solicitando a iniciativa privada, mediante procedimento aberto iniciado com a publicação edital de chamamento público, </a:t>
            </a:r>
            <a:r>
              <a:rPr lang="pt-BR" sz="2800" b="1" kern="1200" dirty="0"/>
              <a:t>a propositura e a realização de estudos, investigações, levantamentos e projetos de soluções inovadoras </a:t>
            </a:r>
            <a:r>
              <a:rPr lang="pt-BR" sz="2800" kern="1200" dirty="0"/>
              <a:t>que contribuam com questões de relevância pública, na forma de regulamento. </a:t>
            </a:r>
          </a:p>
          <a:p>
            <a:endParaRPr lang="pt-BR" dirty="0"/>
          </a:p>
        </p:txBody>
      </p:sp>
    </p:spTree>
    <p:extLst>
      <p:ext uri="{BB962C8B-B14F-4D97-AF65-F5344CB8AC3E}">
        <p14:creationId xmlns:p14="http://schemas.microsoft.com/office/powerpoint/2010/main" val="2733424425"/>
      </p:ext>
    </p:extLst>
  </p:cSld>
  <p:clrMapOvr>
    <a:masterClrMapping/>
  </p:clrMapOvr>
  <p:transition spd="slow">
    <p:cut/>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8593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645971"/>
            <a:ext cx="11486148" cy="5302315"/>
          </a:xfrm>
        </p:spPr>
        <p:txBody>
          <a:bodyPr/>
          <a:lstStyle/>
          <a:p>
            <a:pPr marL="0" indent="0" algn="just">
              <a:buNone/>
            </a:pPr>
            <a:r>
              <a:rPr lang="pt-BR" sz="2800" b="0" i="0" u="none" strike="noStrike" baseline="0" dirty="0">
                <a:latin typeface="Calibri corpo"/>
                <a:cs typeface="Arial" panose="020B0604020202020204" pitchFamily="34" charset="0"/>
              </a:rPr>
              <a:t>Conjunto de procedimentos para realização, mediante contratação direta ou licitação nas modalidades pregão ou concorrência, de registro formal de preços relativos a prestação de serviços, inclusive de engenharia, obras e a aquisição e locação de bens para contratações futuras. Com prazo de duração de 1 ano, podendo ser prorrogado por igual período, desde que comprovado a vantajosidade. Nesse caso, somente o quantitativo remanescente não utilizado será considerando para o novo período.</a:t>
            </a:r>
          </a:p>
        </p:txBody>
      </p:sp>
      <p:pic>
        <p:nvPicPr>
          <p:cNvPr id="6" name="Imagem 5">
            <a:extLst>
              <a:ext uri="{FF2B5EF4-FFF2-40B4-BE49-F238E27FC236}">
                <a16:creationId xmlns:a16="http://schemas.microsoft.com/office/drawing/2014/main" xmlns="" id="{5990D58D-E2B3-FAAD-64D1-2F315F8B9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771" y="4434543"/>
            <a:ext cx="2466975" cy="1847850"/>
          </a:xfrm>
          <a:prstGeom prst="rect">
            <a:avLst/>
          </a:prstGeom>
        </p:spPr>
      </p:pic>
    </p:spTree>
    <p:extLst>
      <p:ext uri="{BB962C8B-B14F-4D97-AF65-F5344CB8AC3E}">
        <p14:creationId xmlns:p14="http://schemas.microsoft.com/office/powerpoint/2010/main" val="1984062703"/>
      </p:ext>
    </p:extLst>
  </p:cSld>
  <p:clrMapOvr>
    <a:masterClrMapping/>
  </p:clrMapOvr>
  <p:transition spd="slow">
    <p:cut/>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9464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804129" y="2281806"/>
            <a:ext cx="9144001" cy="3416521"/>
          </a:xfrm>
        </p:spPr>
        <p:txBody>
          <a:bodyPr/>
          <a:lstStyle/>
          <a:p>
            <a:pPr algn="ctr"/>
            <a:r>
              <a:rPr lang="pt-BR" sz="2800" b="0" i="0" u="none" strike="noStrike" baseline="0" dirty="0">
                <a:latin typeface="Calibri corpo"/>
                <a:cs typeface="Arial" panose="020B0604020202020204" pitchFamily="34" charset="0"/>
              </a:rPr>
              <a:t>Contratações frequentes.</a:t>
            </a:r>
          </a:p>
          <a:p>
            <a:pPr algn="ctr"/>
            <a:r>
              <a:rPr lang="pt-BR" sz="2800" b="0" i="0" u="none" strike="noStrike" baseline="0" dirty="0">
                <a:latin typeface="Calibri corpo"/>
                <a:cs typeface="Arial" panose="020B0604020202020204" pitchFamily="34" charset="0"/>
              </a:rPr>
              <a:t>Entregas parceladas.</a:t>
            </a:r>
          </a:p>
          <a:p>
            <a:pPr algn="ctr"/>
            <a:r>
              <a:rPr lang="pt-BR" sz="2800" b="0" i="0" u="none" strike="noStrike" baseline="0" dirty="0">
                <a:latin typeface="Calibri corpo"/>
                <a:cs typeface="Arial" panose="020B0604020202020204" pitchFamily="34" charset="0"/>
              </a:rPr>
              <a:t>Atendimento a mais de um Órgão.</a:t>
            </a:r>
          </a:p>
          <a:p>
            <a:pPr algn="ctr"/>
            <a:r>
              <a:rPr lang="pt-BR" sz="2800" b="0" i="0" u="none" strike="noStrike" baseline="0" dirty="0">
                <a:latin typeface="Calibri corpo"/>
                <a:cs typeface="Arial" panose="020B0604020202020204" pitchFamily="34" charset="0"/>
              </a:rPr>
              <a:t>Não for possível definir previamente o quantitativo.</a:t>
            </a:r>
          </a:p>
        </p:txBody>
      </p:sp>
      <p:sp>
        <p:nvSpPr>
          <p:cNvPr id="2" name="Elipse 1">
            <a:extLst>
              <a:ext uri="{FF2B5EF4-FFF2-40B4-BE49-F238E27FC236}">
                <a16:creationId xmlns:a16="http://schemas.microsoft.com/office/drawing/2014/main" xmlns="" id="{F55A37D9-6CAD-8461-ECD4-3A076D4869BF}"/>
              </a:ext>
            </a:extLst>
          </p:cNvPr>
          <p:cNvSpPr/>
          <p:nvPr/>
        </p:nvSpPr>
        <p:spPr>
          <a:xfrm rot="20272810">
            <a:off x="769537" y="2003415"/>
            <a:ext cx="3328950" cy="1619016"/>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tx1"/>
                </a:solidFill>
                <a:effectLst/>
                <a:uLnTx/>
                <a:uFillTx/>
                <a:latin typeface="Calibri"/>
                <a:ea typeface="+mn-ea"/>
                <a:cs typeface="+mn-cs"/>
              </a:rPr>
              <a:t>Quando usar o SRP?</a:t>
            </a:r>
          </a:p>
        </p:txBody>
      </p:sp>
    </p:spTree>
    <p:extLst>
      <p:ext uri="{BB962C8B-B14F-4D97-AF65-F5344CB8AC3E}">
        <p14:creationId xmlns:p14="http://schemas.microsoft.com/office/powerpoint/2010/main" val="2139455233"/>
      </p:ext>
    </p:extLst>
  </p:cSld>
  <p:clrMapOvr>
    <a:masterClrMapping/>
  </p:clrMapOvr>
  <p:transition spd="slow">
    <p:cut/>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9464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949204" y="1541578"/>
            <a:ext cx="10598362" cy="3416521"/>
          </a:xfrm>
        </p:spPr>
        <p:txBody>
          <a:bodyPr/>
          <a:lstStyle/>
          <a:p>
            <a:pPr algn="just"/>
            <a:r>
              <a:rPr lang="pt-BR" sz="2800" b="0" i="0" u="none" strike="noStrike" baseline="0" dirty="0">
                <a:latin typeface="Calibri corpo"/>
                <a:cs typeface="Arial" panose="020B0604020202020204" pitchFamily="34" charset="0"/>
              </a:rPr>
              <a:t>Procedimento auxiliar muito útil para superar dificuldades relacionadas aos contingenciamentos orçamentários e ao fracionamento ilegal de despesas, permite também a colaboração entre órgãos administrativos, nas contratações</a:t>
            </a:r>
            <a:r>
              <a:rPr lang="pt-BR" sz="2800" dirty="0">
                <a:latin typeface="Calibri corpo"/>
                <a:cs typeface="Arial" panose="020B0604020202020204" pitchFamily="34" charset="0"/>
              </a:rPr>
              <a:t> públicas que oportunizam também ganhos em escala e de celeridade, além de aquisições </a:t>
            </a:r>
            <a:r>
              <a:rPr lang="pt-BR" sz="2800" i="1" dirty="0" err="1">
                <a:latin typeface="Calibri corpo"/>
                <a:cs typeface="Arial" panose="020B0604020202020204" pitchFamily="34" charset="0"/>
              </a:rPr>
              <a:t>just</a:t>
            </a:r>
            <a:r>
              <a:rPr lang="pt-BR" sz="2800" i="1" dirty="0">
                <a:latin typeface="Calibri corpo"/>
                <a:cs typeface="Arial" panose="020B0604020202020204" pitchFamily="34" charset="0"/>
              </a:rPr>
              <a:t> in time</a:t>
            </a:r>
            <a:r>
              <a:rPr lang="pt-BR" sz="2800" dirty="0">
                <a:latin typeface="Calibri corpo"/>
                <a:cs typeface="Arial" panose="020B0604020202020204" pitchFamily="34" charset="0"/>
              </a:rPr>
              <a:t>, evitando a formação de estoques ociosos.</a:t>
            </a:r>
            <a:endParaRPr lang="pt-BR" sz="2800" b="0" i="0" u="none" strike="noStrike" baseline="0" dirty="0">
              <a:latin typeface="Calibri corpo"/>
              <a:cs typeface="Arial" panose="020B0604020202020204" pitchFamily="34" charset="0"/>
            </a:endParaRPr>
          </a:p>
        </p:txBody>
      </p:sp>
    </p:spTree>
    <p:extLst>
      <p:ext uri="{BB962C8B-B14F-4D97-AF65-F5344CB8AC3E}">
        <p14:creationId xmlns:p14="http://schemas.microsoft.com/office/powerpoint/2010/main" val="2059757870"/>
      </p:ext>
    </p:extLst>
  </p:cSld>
  <p:clrMapOvr>
    <a:masterClrMapping/>
  </p:clrMapOvr>
  <p:transition spd="slow">
    <p:cut/>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38184"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584158"/>
            <a:ext cx="11486148" cy="4588041"/>
          </a:xfrm>
        </p:spPr>
        <p:txBody>
          <a:bodyPr/>
          <a:lstStyle/>
          <a:p>
            <a:pPr marL="0" indent="0">
              <a:buNone/>
            </a:pPr>
            <a:r>
              <a:rPr lang="pt-BR" sz="2800" b="1" dirty="0">
                <a:solidFill>
                  <a:schemeClr val="accent6">
                    <a:lumMod val="75000"/>
                  </a:schemeClr>
                </a:solidFill>
                <a:latin typeface="Calibri corpo"/>
              </a:rPr>
              <a:t>Intenção de Registro de Preços – IRP</a:t>
            </a:r>
          </a:p>
          <a:p>
            <a:pPr marL="0" indent="0">
              <a:buNone/>
            </a:pPr>
            <a:endParaRPr lang="pt-BR" sz="2800" b="1" dirty="0">
              <a:latin typeface="Calibri corpo"/>
            </a:endParaRPr>
          </a:p>
          <a:p>
            <a:pPr marL="0" indent="0" algn="just">
              <a:buNone/>
            </a:pPr>
            <a:r>
              <a:rPr lang="pt-BR" sz="2800" dirty="0">
                <a:latin typeface="Calibri corpo"/>
              </a:rPr>
              <a:t>Nessa fase o Órgão deve possibilitar a participação de outros Órgãos, convidando-os e fixando prazo para resposta </a:t>
            </a:r>
            <a:r>
              <a:rPr lang="pt-BR" sz="2800" u="sng" dirty="0">
                <a:latin typeface="Calibri corpo"/>
              </a:rPr>
              <a:t>não inferior a oito dias úteis</a:t>
            </a:r>
            <a:r>
              <a:rPr lang="pt-BR" sz="2800" dirty="0">
                <a:latin typeface="Calibri corpo"/>
              </a:rPr>
              <a:t>. </a:t>
            </a:r>
          </a:p>
          <a:p>
            <a:pPr marL="0" indent="0" algn="just">
              <a:buNone/>
            </a:pPr>
            <a:endParaRPr lang="pt-BR" sz="2800" dirty="0">
              <a:latin typeface="Calibri corpo"/>
            </a:endParaRPr>
          </a:p>
          <a:p>
            <a:pPr marL="0" indent="0" algn="just">
              <a:buNone/>
            </a:pPr>
            <a:r>
              <a:rPr lang="pt-BR" sz="2800" dirty="0">
                <a:latin typeface="Calibri corpo"/>
              </a:rPr>
              <a:t>No momento do convite o Órgão Gerenciador deve encaminhar, o Estudo Técnico Preliminar e o Termo de Referência.</a:t>
            </a:r>
          </a:p>
          <a:p>
            <a:pPr marL="0" indent="0" algn="just">
              <a:buNone/>
            </a:pPr>
            <a:endParaRPr lang="pt-BR" sz="2800" dirty="0">
              <a:latin typeface="Arial" panose="020B0604020202020204" pitchFamily="34" charset="0"/>
            </a:endParaRP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1046957897"/>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sp>
        <p:nvSpPr>
          <p:cNvPr id="5" name="CaixaDeTexto 4">
            <a:extLst>
              <a:ext uri="{FF2B5EF4-FFF2-40B4-BE49-F238E27FC236}">
                <a16:creationId xmlns:a16="http://schemas.microsoft.com/office/drawing/2014/main" xmlns="" id="{FDB9A221-AAEA-D134-D48B-B205498CD875}"/>
              </a:ext>
            </a:extLst>
          </p:cNvPr>
          <p:cNvSpPr txBox="1"/>
          <p:nvPr/>
        </p:nvSpPr>
        <p:spPr>
          <a:xfrm>
            <a:off x="1756769" y="1191881"/>
            <a:ext cx="6954473" cy="523220"/>
          </a:xfrm>
          <a:prstGeom prst="rect">
            <a:avLst/>
          </a:prstGeom>
          <a:noFill/>
        </p:spPr>
        <p:txBody>
          <a:bodyPr wrap="square" rtlCol="0">
            <a:spAutoFit/>
          </a:bodyPr>
          <a:lstStyle/>
          <a:p>
            <a:pPr algn="ctr"/>
            <a:r>
              <a:rPr lang="pt-BR" sz="2800" b="1" dirty="0">
                <a:solidFill>
                  <a:schemeClr val="accent6">
                    <a:lumMod val="75000"/>
                  </a:schemeClr>
                </a:solidFill>
              </a:rPr>
              <a:t>Caso Concreto</a:t>
            </a:r>
          </a:p>
        </p:txBody>
      </p:sp>
      <p:sp>
        <p:nvSpPr>
          <p:cNvPr id="3" name="CaixaDeTexto 2">
            <a:extLst>
              <a:ext uri="{FF2B5EF4-FFF2-40B4-BE49-F238E27FC236}">
                <a16:creationId xmlns:a16="http://schemas.microsoft.com/office/drawing/2014/main" xmlns="" id="{A95DC9EC-4E15-CC51-47A3-828ADAFC7807}"/>
              </a:ext>
            </a:extLst>
          </p:cNvPr>
          <p:cNvSpPr txBox="1"/>
          <p:nvPr/>
        </p:nvSpPr>
        <p:spPr>
          <a:xfrm>
            <a:off x="383686" y="2239997"/>
            <a:ext cx="8145710" cy="3554819"/>
          </a:xfrm>
          <a:prstGeom prst="rect">
            <a:avLst/>
          </a:prstGeom>
          <a:noFill/>
        </p:spPr>
        <p:txBody>
          <a:bodyPr wrap="square" rtlCol="0">
            <a:spAutoFit/>
          </a:bodyPr>
          <a:lstStyle/>
          <a:p>
            <a:pPr algn="just"/>
            <a:r>
              <a:rPr lang="pt-BR" sz="2500" b="0" i="0" dirty="0">
                <a:solidFill>
                  <a:srgbClr val="343A40"/>
                </a:solidFill>
                <a:effectLst/>
                <a:latin typeface="+mj-lt"/>
              </a:rPr>
              <a:t>Suponha que recentemente tenha sido divulgada notícia no Portal Nacional de Contratações Públicas – PNCP informando que o catálogo eletrônico de padronização apresentou o primeiro item padronizado para a contratação de órgãos públicos, a saber: água mineral natural sem gás, mediante a disponibilização dos documentos modelo da fase preparatória, inclusive, o termo de referência.</a:t>
            </a:r>
            <a:r>
              <a:rPr lang="pt-BR" sz="2500" dirty="0">
                <a:latin typeface="+mj-lt"/>
              </a:rPr>
              <a:t/>
            </a:r>
            <a:br>
              <a:rPr lang="pt-BR" sz="2500" dirty="0">
                <a:latin typeface="+mj-lt"/>
              </a:rPr>
            </a:br>
            <a:r>
              <a:rPr lang="pt-BR" sz="2500" b="0" i="0" dirty="0">
                <a:solidFill>
                  <a:srgbClr val="343A40"/>
                </a:solidFill>
                <a:effectLst/>
                <a:latin typeface="+mj-lt"/>
              </a:rPr>
              <a:t>Diante desta situação hipotética, a Administração Pública é obrigada a utilizar? </a:t>
            </a:r>
            <a:r>
              <a:rPr lang="pt-BR" sz="2500" b="1" i="0" dirty="0">
                <a:solidFill>
                  <a:srgbClr val="343A40"/>
                </a:solidFill>
                <a:effectLst/>
                <a:latin typeface="+mj-lt"/>
              </a:rPr>
              <a:t>Justifique.</a:t>
            </a:r>
            <a:endParaRPr lang="pt-BR" sz="2500" b="1" dirty="0">
              <a:latin typeface="+mj-lt"/>
            </a:endParaRPr>
          </a:p>
        </p:txBody>
      </p:sp>
      <p:pic>
        <p:nvPicPr>
          <p:cNvPr id="6" name="Espaço Reservado para Conteúdo 3">
            <a:extLst>
              <a:ext uri="{FF2B5EF4-FFF2-40B4-BE49-F238E27FC236}">
                <a16:creationId xmlns:a16="http://schemas.microsoft.com/office/drawing/2014/main" xmlns="" id="{B0758455-0C7A-FAE3-8D28-C9F81E0903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84566" y="2377467"/>
            <a:ext cx="2206976" cy="3281358"/>
          </a:xfrm>
          <a:prstGeom prst="rect">
            <a:avLst/>
          </a:prstGeom>
        </p:spPr>
      </p:pic>
    </p:spTree>
    <p:extLst>
      <p:ext uri="{BB962C8B-B14F-4D97-AF65-F5344CB8AC3E}">
        <p14:creationId xmlns:p14="http://schemas.microsoft.com/office/powerpoint/2010/main" val="177134532"/>
      </p:ext>
    </p:extLst>
  </p:cSld>
  <p:clrMapOvr>
    <a:masterClrMapping/>
  </p:clrMapOvr>
  <p:transition spd="slow">
    <p:cut/>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5980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buNone/>
            </a:pPr>
            <a:r>
              <a:rPr lang="pt-BR" sz="2800" dirty="0">
                <a:latin typeface="Calibri corpo"/>
              </a:rPr>
              <a:t>É vedada a participação da Administração Direta, Autárquica e Fundacional em IRP realizada por Empresas Públicas e Sociedade de Economia Mista.</a:t>
            </a:r>
          </a:p>
          <a:p>
            <a:pPr marL="0" indent="0" algn="just">
              <a:buNone/>
            </a:pPr>
            <a:endParaRPr lang="pt-BR" sz="2800" dirty="0">
              <a:latin typeface="Calibri corpo"/>
            </a:endParaRPr>
          </a:p>
          <a:p>
            <a:pPr marL="0" indent="0" algn="just">
              <a:buNone/>
            </a:pPr>
            <a:r>
              <a:rPr lang="pt-BR" sz="2800" dirty="0">
                <a:latin typeface="Calibri corpo"/>
              </a:rPr>
              <a:t>Em Programas e Projetos Governamentais, poderá ser realizado SRP com a participação de Órgãos Municipais, condicionado à prévia celebração de convênio ou instrumento congênere.</a:t>
            </a:r>
          </a:p>
          <a:p>
            <a:pPr marL="0" indent="0" algn="just">
              <a:buNone/>
            </a:pPr>
            <a:endParaRPr lang="pt-BR" sz="2800" dirty="0">
              <a:latin typeface="Calibri corpo"/>
            </a:endParaRPr>
          </a:p>
          <a:p>
            <a:pPr marL="0" indent="0" algn="just">
              <a:buNone/>
            </a:pPr>
            <a:r>
              <a:rPr lang="pt-BR" sz="2800" dirty="0">
                <a:latin typeface="Calibri corpo"/>
              </a:rPr>
              <a:t>O Órgão participante poderá solicitar ao Órgão gerenciador, no prazo de até 3 dias úteis após o recebimento do convite, alterações necessárias para sua participação.</a:t>
            </a:r>
          </a:p>
          <a:p>
            <a:pPr marL="0" indent="0" algn="just">
              <a:buNone/>
            </a:pPr>
            <a:endParaRPr lang="pt-BR" sz="2800" dirty="0">
              <a:latin typeface="Arial" panose="020B0604020202020204" pitchFamily="34" charset="0"/>
            </a:endParaRP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3291398112"/>
      </p:ext>
    </p:extLst>
  </p:cSld>
  <p:clrMapOvr>
    <a:masterClrMapping/>
  </p:clrMapOvr>
  <p:transition spd="slow">
    <p:cut/>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8593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buNone/>
            </a:pPr>
            <a:r>
              <a:rPr lang="pt-BR" sz="2800" dirty="0">
                <a:latin typeface="Calibri corpo"/>
              </a:rPr>
              <a:t>A convocação do licitante para compor o cadastro de reserva deverá ocorrer </a:t>
            </a:r>
            <a:r>
              <a:rPr lang="pt-BR" sz="2800" u="sng" dirty="0">
                <a:latin typeface="Calibri corpo"/>
              </a:rPr>
              <a:t>antes</a:t>
            </a:r>
            <a:r>
              <a:rPr lang="pt-BR" sz="2800" dirty="0">
                <a:latin typeface="Calibri corpo"/>
              </a:rPr>
              <a:t> da homologação da licitação. Havendo mais de um, deverá ser respeitada a ordem da proposta apresentada durante a fase de lances.</a:t>
            </a:r>
          </a:p>
          <a:p>
            <a:pPr marL="0" indent="0" algn="just">
              <a:buNone/>
            </a:pPr>
            <a:endParaRPr lang="pt-BR" sz="2800" dirty="0">
              <a:latin typeface="Calibri corpo"/>
            </a:endParaRPr>
          </a:p>
          <a:p>
            <a:pPr marL="0" indent="0" algn="just">
              <a:buNone/>
            </a:pPr>
            <a:r>
              <a:rPr lang="pt-BR" sz="2800" dirty="0">
                <a:latin typeface="Calibri corpo"/>
              </a:rPr>
              <a:t>A verificação da habilitação somente ocorrerá se houver necessidade de contratação do licitante remanescente.</a:t>
            </a:r>
          </a:p>
          <a:p>
            <a:pPr marL="0" indent="0" algn="just">
              <a:buNone/>
            </a:pPr>
            <a:endParaRPr lang="pt-BR" sz="2800" dirty="0">
              <a:latin typeface="Calibri corpo"/>
            </a:endParaRPr>
          </a:p>
          <a:p>
            <a:pPr marL="0" indent="0" algn="just">
              <a:buNone/>
            </a:pPr>
            <a:r>
              <a:rPr lang="pt-BR" sz="2800" dirty="0">
                <a:latin typeface="Calibri corpo"/>
              </a:rPr>
              <a:t>A formalização será através de Termo Aditivo e valerá para o prazo de vigência e quantitativos remanescentes.</a:t>
            </a:r>
          </a:p>
        </p:txBody>
      </p:sp>
    </p:spTree>
    <p:extLst>
      <p:ext uri="{BB962C8B-B14F-4D97-AF65-F5344CB8AC3E}">
        <p14:creationId xmlns:p14="http://schemas.microsoft.com/office/powerpoint/2010/main" val="1561301080"/>
      </p:ext>
    </p:extLst>
  </p:cSld>
  <p:clrMapOvr>
    <a:masterClrMapping/>
  </p:clrMapOvr>
  <p:transition spd="slow">
    <p:cut/>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3"/>
            <a:ext cx="1118593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Caberá ao Órgão realizar nova pesquisa de mercado demonstrando a vantajosidade da contratação, quando o tempo até a formalização do contrato for superior à 180 dias da pesquisa de preço que balizou a contratação inicial.</a:t>
            </a:r>
          </a:p>
        </p:txBody>
      </p:sp>
      <p:pic>
        <p:nvPicPr>
          <p:cNvPr id="2" name="Imagem 1" descr="image.png">
            <a:extLst>
              <a:ext uri="{FF2B5EF4-FFF2-40B4-BE49-F238E27FC236}">
                <a16:creationId xmlns:a16="http://schemas.microsoft.com/office/drawing/2014/main" xmlns="" id="{9A2A434A-3ADA-8ED6-ECFE-47475EE92DCC}"/>
              </a:ext>
            </a:extLst>
          </p:cNvPr>
          <p:cNvPicPr>
            <a:picLocks noChangeAspect="1"/>
          </p:cNvPicPr>
          <p:nvPr/>
        </p:nvPicPr>
        <p:blipFill>
          <a:blip r:embed="rId3"/>
          <a:stretch>
            <a:fillRect/>
          </a:stretch>
        </p:blipFill>
        <p:spPr>
          <a:xfrm>
            <a:off x="4371703" y="3753035"/>
            <a:ext cx="3448594" cy="2541538"/>
          </a:xfrm>
          <a:prstGeom prst="rect">
            <a:avLst/>
          </a:prstGeom>
        </p:spPr>
      </p:pic>
    </p:spTree>
    <p:extLst>
      <p:ext uri="{BB962C8B-B14F-4D97-AF65-F5344CB8AC3E}">
        <p14:creationId xmlns:p14="http://schemas.microsoft.com/office/powerpoint/2010/main" val="1003746236"/>
      </p:ext>
    </p:extLst>
  </p:cSld>
  <p:clrMapOvr>
    <a:masterClrMapping/>
  </p:clrMapOvr>
  <p:transition spd="slow">
    <p:cut/>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8593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buNone/>
            </a:pPr>
            <a:r>
              <a:rPr lang="pt-BR" sz="2800" b="1" dirty="0">
                <a:solidFill>
                  <a:schemeClr val="accent6">
                    <a:lumMod val="75000"/>
                  </a:schemeClr>
                </a:solidFill>
                <a:latin typeface="Calibri corpo"/>
              </a:rPr>
              <a:t>Manutenção do Equilíbrio Econômico-Financeiro</a:t>
            </a:r>
          </a:p>
          <a:p>
            <a:pPr marL="0" indent="0">
              <a:buNone/>
            </a:pPr>
            <a:endParaRPr lang="pt-BR" sz="2800" b="1" dirty="0">
              <a:latin typeface="Calibri corpo"/>
            </a:endParaRPr>
          </a:p>
          <a:p>
            <a:pPr marL="0" indent="0" algn="just">
              <a:buNone/>
            </a:pPr>
            <a:r>
              <a:rPr lang="pt-BR" sz="2800" dirty="0">
                <a:latin typeface="Calibri corpo"/>
              </a:rPr>
              <a:t>É garantida a manutenção do equilíbrio econômico-financeiro dos preços registrados, que se efetivará por reajuste, repactuação ou revisão, e que dependerá de requerimento do fornecedor. Ao receber o pedido, o Órgão gerenciador poderá suspender a ata, até a análise.</a:t>
            </a:r>
          </a:p>
        </p:txBody>
      </p:sp>
      <p:sp>
        <p:nvSpPr>
          <p:cNvPr id="9" name="Retângulo 8">
            <a:extLst>
              <a:ext uri="{FF2B5EF4-FFF2-40B4-BE49-F238E27FC236}">
                <a16:creationId xmlns:a16="http://schemas.microsoft.com/office/drawing/2014/main" xmlns="" id="{CED63FC3-0A0B-9A0D-6EC7-8962DB6F48BF}"/>
              </a:ext>
            </a:extLst>
          </p:cNvPr>
          <p:cNvSpPr/>
          <p:nvPr/>
        </p:nvSpPr>
        <p:spPr>
          <a:xfrm>
            <a:off x="491116" y="4778762"/>
            <a:ext cx="4112965" cy="1384996"/>
          </a:xfrm>
          <a:prstGeom prst="rect">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Comprovada a desatualização, a ADM poderá</a:t>
            </a:r>
          </a:p>
        </p:txBody>
      </p:sp>
      <p:sp>
        <p:nvSpPr>
          <p:cNvPr id="10" name="CaixaDeTexto 9">
            <a:extLst>
              <a:ext uri="{FF2B5EF4-FFF2-40B4-BE49-F238E27FC236}">
                <a16:creationId xmlns:a16="http://schemas.microsoft.com/office/drawing/2014/main" xmlns="" id="{F25B23DE-63DC-ACA1-B8DD-1259BBC04199}"/>
              </a:ext>
            </a:extLst>
          </p:cNvPr>
          <p:cNvSpPr txBox="1"/>
          <p:nvPr/>
        </p:nvSpPr>
        <p:spPr>
          <a:xfrm>
            <a:off x="6590097" y="4778765"/>
            <a:ext cx="5248977" cy="1384995"/>
          </a:xfrm>
          <a:prstGeom prst="rect">
            <a:avLst/>
          </a:prstGeom>
          <a:solidFill>
            <a:srgbClr val="FFE07D"/>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ea typeface="+mn-ea"/>
                <a:cs typeface="+mn-cs"/>
              </a:rPr>
              <a:t>Efetuar a atualização do preço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ea typeface="+mn-ea"/>
                <a:cs typeface="+mn-cs"/>
              </a:rPr>
              <a:t>Cancelar o preço</a:t>
            </a:r>
          </a:p>
        </p:txBody>
      </p:sp>
      <p:cxnSp>
        <p:nvCxnSpPr>
          <p:cNvPr id="13" name="Conector de Seta Reta 12">
            <a:extLst>
              <a:ext uri="{FF2B5EF4-FFF2-40B4-BE49-F238E27FC236}">
                <a16:creationId xmlns:a16="http://schemas.microsoft.com/office/drawing/2014/main" xmlns="" id="{5E9E5B49-085F-65E8-8E67-DF74D6E7460D}"/>
              </a:ext>
            </a:extLst>
          </p:cNvPr>
          <p:cNvCxnSpPr/>
          <p:nvPr/>
        </p:nvCxnSpPr>
        <p:spPr>
          <a:xfrm>
            <a:off x="4604083" y="5141863"/>
            <a:ext cx="1860885" cy="0"/>
          </a:xfrm>
          <a:prstGeom prst="straightConnector1">
            <a:avLst/>
          </a:prstGeom>
          <a:ln>
            <a:solidFill>
              <a:srgbClr val="FFCC2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xmlns="" id="{ADFD7B0B-1F2D-C4F9-CF95-DBE4D1BC858C}"/>
              </a:ext>
            </a:extLst>
          </p:cNvPr>
          <p:cNvCxnSpPr/>
          <p:nvPr/>
        </p:nvCxnSpPr>
        <p:spPr>
          <a:xfrm>
            <a:off x="4604082" y="5879432"/>
            <a:ext cx="1860885" cy="0"/>
          </a:xfrm>
          <a:prstGeom prst="straightConnector1">
            <a:avLst/>
          </a:prstGeom>
          <a:ln>
            <a:solidFill>
              <a:srgbClr val="FFCC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01800"/>
      </p:ext>
    </p:extLst>
  </p:cSld>
  <p:clrMapOvr>
    <a:masterClrMapping/>
  </p:clrMapOvr>
  <p:transition spd="slow">
    <p:cut/>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8593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graphicFrame>
        <p:nvGraphicFramePr>
          <p:cNvPr id="6" name="Tabela 5">
            <a:extLst>
              <a:ext uri="{FF2B5EF4-FFF2-40B4-BE49-F238E27FC236}">
                <a16:creationId xmlns:a16="http://schemas.microsoft.com/office/drawing/2014/main" xmlns="" id="{708AB6D1-944E-AC94-9C3D-6DD784F54ED9}"/>
              </a:ext>
            </a:extLst>
          </p:cNvPr>
          <p:cNvGraphicFramePr>
            <a:graphicFrameLocks noGrp="1"/>
          </p:cNvGraphicFramePr>
          <p:nvPr>
            <p:extLst>
              <p:ext uri="{D42A27DB-BD31-4B8C-83A1-F6EECF244321}">
                <p14:modId xmlns:p14="http://schemas.microsoft.com/office/powerpoint/2010/main" val="4094068383"/>
              </p:ext>
            </p:extLst>
          </p:nvPr>
        </p:nvGraphicFramePr>
        <p:xfrm>
          <a:off x="352925" y="1724297"/>
          <a:ext cx="10903210" cy="4464217"/>
        </p:xfrm>
        <a:graphic>
          <a:graphicData uri="http://schemas.openxmlformats.org/drawingml/2006/table">
            <a:tbl>
              <a:tblPr firstRow="1" bandRow="1">
                <a:tableStyleId>{5C22544A-7EE6-4342-B048-85BDC9FD1C3A}</a:tableStyleId>
              </a:tblPr>
              <a:tblGrid>
                <a:gridCol w="10903210">
                  <a:extLst>
                    <a:ext uri="{9D8B030D-6E8A-4147-A177-3AD203B41FA5}">
                      <a16:colId xmlns:a16="http://schemas.microsoft.com/office/drawing/2014/main" xmlns="" val="20000"/>
                    </a:ext>
                  </a:extLst>
                </a:gridCol>
              </a:tblGrid>
              <a:tr h="864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dirty="0">
                          <a:solidFill>
                            <a:schemeClr val="accent6">
                              <a:lumMod val="75000"/>
                            </a:schemeClr>
                          </a:solidFill>
                        </a:rPr>
                        <a:t>O FORNECEDOR TERÁ O REGISTRO DO SEU PREÇO CANCELADO QUANDO:</a:t>
                      </a:r>
                    </a:p>
                  </a:txBody>
                  <a:tcPr anchor="ctr">
                    <a:solidFill>
                      <a:srgbClr val="FFE07D"/>
                    </a:solidFill>
                  </a:tcPr>
                </a:tc>
                <a:extLst>
                  <a:ext uri="{0D108BD9-81ED-4DB2-BD59-A6C34878D82A}">
                    <a16:rowId xmlns:a16="http://schemas.microsoft.com/office/drawing/2014/main" xmlns="" val="10000"/>
                  </a:ext>
                </a:extLst>
              </a:tr>
              <a:tr h="794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Descumprir as condições da ARP</a:t>
                      </a:r>
                    </a:p>
                  </a:txBody>
                  <a:tcPr anchor="ctr">
                    <a:solidFill>
                      <a:schemeClr val="bg1">
                        <a:lumMod val="85000"/>
                      </a:schemeClr>
                    </a:solidFill>
                  </a:tcPr>
                </a:tc>
                <a:extLst>
                  <a:ext uri="{0D108BD9-81ED-4DB2-BD59-A6C34878D82A}">
                    <a16:rowId xmlns:a16="http://schemas.microsoft.com/office/drawing/2014/main" xmlns="" val="10001"/>
                  </a:ext>
                </a:extLst>
              </a:tr>
              <a:tr h="794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Não formalizar o instrumento contratual</a:t>
                      </a:r>
                    </a:p>
                  </a:txBody>
                  <a:tcPr anchor="ctr">
                    <a:solidFill>
                      <a:schemeClr val="bg1">
                        <a:lumMod val="75000"/>
                      </a:schemeClr>
                    </a:solidFill>
                  </a:tcPr>
                </a:tc>
                <a:extLst>
                  <a:ext uri="{0D108BD9-81ED-4DB2-BD59-A6C34878D82A}">
                    <a16:rowId xmlns:a16="http://schemas.microsoft.com/office/drawing/2014/main" xmlns="" val="10002"/>
                  </a:ext>
                </a:extLst>
              </a:tr>
              <a:tr h="794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Não aceitar reduzir seu preço, na hipótese de este se tornar superior </a:t>
                      </a:r>
                    </a:p>
                  </a:txBody>
                  <a:tcPr anchor="ctr">
                    <a:solidFill>
                      <a:schemeClr val="bg1">
                        <a:lumMod val="85000"/>
                      </a:schemeClr>
                    </a:solidFill>
                  </a:tcPr>
                </a:tc>
                <a:extLst>
                  <a:ext uri="{0D108BD9-81ED-4DB2-BD59-A6C34878D82A}">
                    <a16:rowId xmlns:a16="http://schemas.microsoft.com/office/drawing/2014/main" xmlns="" val="10003"/>
                  </a:ext>
                </a:extLst>
              </a:tr>
              <a:tr h="1135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Quando sofrer sanção de Impedimento de Licitar e Contratar ou Declaração de Inidoneidade Licitar e Contratar</a:t>
                      </a:r>
                    </a:p>
                  </a:txBody>
                  <a:tcPr anchor="ctr">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2" name="CaixaDeTexto 1">
            <a:extLst>
              <a:ext uri="{FF2B5EF4-FFF2-40B4-BE49-F238E27FC236}">
                <a16:creationId xmlns:a16="http://schemas.microsoft.com/office/drawing/2014/main" xmlns="" id="{77265AF8-1AE5-B36E-F6F0-DAF01FF29B7F}"/>
              </a:ext>
            </a:extLst>
          </p:cNvPr>
          <p:cNvSpPr txBox="1"/>
          <p:nvPr/>
        </p:nvSpPr>
        <p:spPr>
          <a:xfrm>
            <a:off x="696686" y="1158231"/>
            <a:ext cx="3474720" cy="523220"/>
          </a:xfrm>
          <a:prstGeom prst="rect">
            <a:avLst/>
          </a:prstGeom>
          <a:noFill/>
        </p:spPr>
        <p:txBody>
          <a:bodyPr wrap="square" rtlCol="0">
            <a:spAutoFit/>
          </a:bodyPr>
          <a:lstStyle/>
          <a:p>
            <a:r>
              <a:rPr lang="pt-BR" sz="2800" dirty="0">
                <a:solidFill>
                  <a:schemeClr val="accent6">
                    <a:lumMod val="75000"/>
                  </a:schemeClr>
                </a:solidFill>
              </a:rPr>
              <a:t>CANCELAMENTO</a:t>
            </a:r>
          </a:p>
        </p:txBody>
      </p:sp>
    </p:spTree>
    <p:extLst>
      <p:ext uri="{BB962C8B-B14F-4D97-AF65-F5344CB8AC3E}">
        <p14:creationId xmlns:p14="http://schemas.microsoft.com/office/powerpoint/2010/main" val="3258423342"/>
      </p:ext>
    </p:extLst>
  </p:cSld>
  <p:clrMapOvr>
    <a:masterClrMapping/>
  </p:clrMapOvr>
  <p:transition spd="slow">
    <p:cut/>
  </p:transition>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9464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4668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rPr>
              <a:t>- É possível remanejamento de Itens entre Órgãos.</a:t>
            </a:r>
          </a:p>
          <a:p>
            <a:pPr marR="0" lvl="0" algn="just" defTabSz="914400" rtl="0" eaLnBrk="1" fontAlgn="auto" latinLnBrk="0" hangingPunct="1">
              <a:lnSpc>
                <a:spcPct val="100000"/>
              </a:lnSpc>
              <a:spcBef>
                <a:spcPts val="0"/>
              </a:spcBef>
              <a:spcAft>
                <a:spcPts val="0"/>
              </a:spcAft>
              <a:buClrTx/>
              <a:buSzTx/>
              <a:tabLst/>
              <a:defRPr/>
            </a:pPr>
            <a:endParaRPr lang="pt-BR" sz="2800" dirty="0">
              <a:solidFill>
                <a:prstClr val="black"/>
              </a:solidFill>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rPr>
              <a:t>- É vedado efetuar acréscimos nos quantitativos.</a:t>
            </a:r>
          </a:p>
          <a:p>
            <a:pPr marL="0" marR="0" lvl="0" indent="0" algn="just" defTabSz="914400" rtl="0" eaLnBrk="1" fontAlgn="auto" latinLnBrk="0" hangingPunct="1">
              <a:lnSpc>
                <a:spcPct val="100000"/>
              </a:lnSpc>
              <a:spcBef>
                <a:spcPts val="0"/>
              </a:spcBef>
              <a:spcAft>
                <a:spcPts val="0"/>
              </a:spcAft>
              <a:buClrTx/>
              <a:buSzTx/>
              <a:tabLst/>
              <a:defRPr/>
            </a:pPr>
            <a:endPar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rPr>
              <a:t> - Caberá ao Órgão acompanhar semestralmente a adequação dos preços registrados com os de mercado.</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 existência de preços registrados implicará compromisso de fornecimento nas condições estabelecidas, mas não obrigará a Administração a contratar.</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t>
            </a:r>
          </a:p>
        </p:txBody>
      </p:sp>
      <p:pic>
        <p:nvPicPr>
          <p:cNvPr id="5" name="Imagem 4" descr="importante.jpg">
            <a:extLst>
              <a:ext uri="{FF2B5EF4-FFF2-40B4-BE49-F238E27FC236}">
                <a16:creationId xmlns:a16="http://schemas.microsoft.com/office/drawing/2014/main" xmlns="" id="{6CC9FC40-050F-A1D8-B913-BD1EDBE133F9}"/>
              </a:ext>
            </a:extLst>
          </p:cNvPr>
          <p:cNvPicPr>
            <a:picLocks noChangeAspect="1"/>
          </p:cNvPicPr>
          <p:nvPr/>
        </p:nvPicPr>
        <p:blipFill>
          <a:blip r:embed="rId3"/>
          <a:stretch>
            <a:fillRect/>
          </a:stretch>
        </p:blipFill>
        <p:spPr>
          <a:xfrm rot="716733">
            <a:off x="8545189" y="1501835"/>
            <a:ext cx="1622811" cy="1109716"/>
          </a:xfrm>
          <a:prstGeom prst="rect">
            <a:avLst/>
          </a:prstGeom>
        </p:spPr>
      </p:pic>
    </p:spTree>
    <p:extLst>
      <p:ext uri="{BB962C8B-B14F-4D97-AF65-F5344CB8AC3E}">
        <p14:creationId xmlns:p14="http://schemas.microsoft.com/office/powerpoint/2010/main" val="3866715187"/>
      </p:ext>
    </p:extLst>
  </p:cSld>
  <p:clrMapOvr>
    <a:masterClrMapping/>
  </p:clrMapOvr>
  <p:transition spd="slow">
    <p:cut/>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1205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É permitido adesões futuras, desde que não ultrapassem,</a:t>
            </a:r>
            <a:r>
              <a:rPr kumimoji="0" lang="pt-BR" sz="2800" b="0" i="0" u="none" strike="noStrike" kern="1200" cap="none" spc="0" normalizeH="0" noProof="0" dirty="0">
                <a:ln>
                  <a:noFill/>
                </a:ln>
                <a:solidFill>
                  <a:srgbClr val="000000"/>
                </a:solidFill>
                <a:effectLst/>
                <a:uLnTx/>
                <a:uFillTx/>
                <a:ea typeface="+mn-ea"/>
                <a:cs typeface="Arial" panose="020B0604020202020204" pitchFamily="34" charset="0"/>
              </a:rPr>
              <a:t> por órgão adeso,</a:t>
            </a: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50% do quantitativo dos itens registrados e, na totalidade, ao dobro do</a:t>
            </a:r>
            <a:r>
              <a:rPr kumimoji="0" lang="pt-BR" sz="2800" b="0" i="0" u="none" strike="noStrike" kern="1200" cap="none" spc="0" normalizeH="0" noProof="0" dirty="0">
                <a:ln>
                  <a:noFill/>
                </a:ln>
                <a:solidFill>
                  <a:srgbClr val="000000"/>
                </a:solidFill>
                <a:effectLst/>
                <a:uLnTx/>
                <a:uFillTx/>
                <a:ea typeface="+mn-ea"/>
                <a:cs typeface="Arial" panose="020B0604020202020204" pitchFamily="34" charset="0"/>
              </a:rPr>
              <a:t> quantitativo registrado</a:t>
            </a: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independentemente do numero de adesos. </a:t>
            </a:r>
          </a:p>
          <a:p>
            <a:pPr marL="0" marR="0" lvl="0" indent="0" algn="just" defTabSz="914400" rtl="0" eaLnBrk="1" fontAlgn="auto" latinLnBrk="0" hangingPunct="1">
              <a:lnSpc>
                <a:spcPct val="100000"/>
              </a:lnSpc>
              <a:spcBef>
                <a:spcPts val="0"/>
              </a:spcBef>
              <a:spcAft>
                <a:spcPts val="0"/>
              </a:spcAft>
              <a:buClrTx/>
              <a:buSzTx/>
              <a:tabLst/>
              <a:defRPr/>
            </a:pPr>
            <a:endPar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 adesão para fins de transferência voluntária, que se destina à execução descentralizada de programa ou projeto Estadual, não fica sujeita ao limite.</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 contratação da integralidade do quantitativo aderido</a:t>
            </a:r>
            <a:r>
              <a:rPr kumimoji="0" lang="pt-BR" sz="2800" b="0" i="0" u="none" strike="noStrike" kern="1200" cap="none" spc="0" normalizeH="0" noProof="0" dirty="0">
                <a:ln>
                  <a:noFill/>
                </a:ln>
                <a:solidFill>
                  <a:srgbClr val="000000"/>
                </a:solidFill>
                <a:effectLst/>
                <a:uLnTx/>
                <a:uFillTx/>
                <a:ea typeface="+mn-ea"/>
                <a:cs typeface="Arial" panose="020B0604020202020204" pitchFamily="34" charset="0"/>
              </a:rPr>
              <a:t> </a:t>
            </a: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deverá ocorrer em até 90 dias. </a:t>
            </a:r>
          </a:p>
        </p:txBody>
      </p:sp>
      <p:pic>
        <p:nvPicPr>
          <p:cNvPr id="5" name="Imagem 4" descr="importante.jpg">
            <a:extLst>
              <a:ext uri="{FF2B5EF4-FFF2-40B4-BE49-F238E27FC236}">
                <a16:creationId xmlns:a16="http://schemas.microsoft.com/office/drawing/2014/main" xmlns="" id="{6CC9FC40-050F-A1D8-B913-BD1EDBE133F9}"/>
              </a:ext>
            </a:extLst>
          </p:cNvPr>
          <p:cNvPicPr>
            <a:picLocks noChangeAspect="1"/>
          </p:cNvPicPr>
          <p:nvPr/>
        </p:nvPicPr>
        <p:blipFill>
          <a:blip r:embed="rId3"/>
          <a:stretch>
            <a:fillRect/>
          </a:stretch>
        </p:blipFill>
        <p:spPr>
          <a:xfrm rot="716733">
            <a:off x="9023364" y="5187689"/>
            <a:ext cx="1622811" cy="1109716"/>
          </a:xfrm>
          <a:prstGeom prst="rect">
            <a:avLst/>
          </a:prstGeom>
        </p:spPr>
      </p:pic>
    </p:spTree>
    <p:extLst>
      <p:ext uri="{BB962C8B-B14F-4D97-AF65-F5344CB8AC3E}">
        <p14:creationId xmlns:p14="http://schemas.microsoft.com/office/powerpoint/2010/main" val="750049915"/>
      </p:ext>
    </p:extLst>
  </p:cSld>
  <p:clrMapOvr>
    <a:masterClrMapping/>
  </p:clrMapOvr>
  <p:transition spd="slow">
    <p:cut/>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8593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052736"/>
            <a:ext cx="11325269" cy="1203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pt-BR" sz="2800" i="0" u="none" strike="noStrike" kern="1200" cap="none" spc="0" normalizeH="0" baseline="0" noProof="0" dirty="0">
                <a:ln>
                  <a:noFill/>
                </a:ln>
                <a:solidFill>
                  <a:schemeClr val="accent6">
                    <a:lumMod val="75000"/>
                  </a:schemeClr>
                </a:solidFill>
                <a:effectLst/>
                <a:uLnTx/>
                <a:uFillTx/>
                <a:ea typeface="+mn-ea"/>
                <a:cs typeface="Arial" panose="020B0604020202020204" pitchFamily="34" charset="0"/>
              </a:rPr>
              <a:t>Exemplo de quantitativo para Adesão:</a:t>
            </a:r>
          </a:p>
        </p:txBody>
      </p:sp>
      <p:graphicFrame>
        <p:nvGraphicFramePr>
          <p:cNvPr id="2" name="Tabela 4">
            <a:extLst>
              <a:ext uri="{FF2B5EF4-FFF2-40B4-BE49-F238E27FC236}">
                <a16:creationId xmlns:a16="http://schemas.microsoft.com/office/drawing/2014/main" xmlns="" id="{B5B6D588-59AF-E0D7-A90E-814FF6EE3C6E}"/>
              </a:ext>
            </a:extLst>
          </p:cNvPr>
          <p:cNvGraphicFramePr>
            <a:graphicFrameLocks noGrp="1"/>
          </p:cNvGraphicFramePr>
          <p:nvPr>
            <p:extLst>
              <p:ext uri="{D42A27DB-BD31-4B8C-83A1-F6EECF244321}">
                <p14:modId xmlns:p14="http://schemas.microsoft.com/office/powerpoint/2010/main" val="3322081158"/>
              </p:ext>
            </p:extLst>
          </p:nvPr>
        </p:nvGraphicFramePr>
        <p:xfrm>
          <a:off x="352925" y="2042243"/>
          <a:ext cx="11486150" cy="1036320"/>
        </p:xfrm>
        <a:graphic>
          <a:graphicData uri="http://schemas.openxmlformats.org/drawingml/2006/table">
            <a:tbl>
              <a:tblPr firstRow="1" bandRow="1">
                <a:tableStyleId>{5C22544A-7EE6-4342-B048-85BDC9FD1C3A}</a:tableStyleId>
              </a:tblPr>
              <a:tblGrid>
                <a:gridCol w="2358191">
                  <a:extLst>
                    <a:ext uri="{9D8B030D-6E8A-4147-A177-3AD203B41FA5}">
                      <a16:colId xmlns:a16="http://schemas.microsoft.com/office/drawing/2014/main" xmlns="" val="1342933032"/>
                    </a:ext>
                  </a:extLst>
                </a:gridCol>
                <a:gridCol w="2662989">
                  <a:extLst>
                    <a:ext uri="{9D8B030D-6E8A-4147-A177-3AD203B41FA5}">
                      <a16:colId xmlns:a16="http://schemas.microsoft.com/office/drawing/2014/main" xmlns="" val="2978401842"/>
                    </a:ext>
                  </a:extLst>
                </a:gridCol>
                <a:gridCol w="2999874">
                  <a:extLst>
                    <a:ext uri="{9D8B030D-6E8A-4147-A177-3AD203B41FA5}">
                      <a16:colId xmlns:a16="http://schemas.microsoft.com/office/drawing/2014/main" xmlns="" val="8879240"/>
                    </a:ext>
                  </a:extLst>
                </a:gridCol>
                <a:gridCol w="3465096">
                  <a:extLst>
                    <a:ext uri="{9D8B030D-6E8A-4147-A177-3AD203B41FA5}">
                      <a16:colId xmlns:a16="http://schemas.microsoft.com/office/drawing/2014/main" xmlns="" val="420700959"/>
                    </a:ext>
                  </a:extLst>
                </a:gridCol>
              </a:tblGrid>
              <a:tr h="370840">
                <a:tc>
                  <a:txBody>
                    <a:bodyPr/>
                    <a:lstStyle/>
                    <a:p>
                      <a:r>
                        <a:rPr lang="pt-BR" sz="2800" b="0" dirty="0">
                          <a:solidFill>
                            <a:schemeClr val="tx1"/>
                          </a:solidFill>
                        </a:rPr>
                        <a:t>Descrição</a:t>
                      </a:r>
                    </a:p>
                  </a:txBody>
                  <a:tcPr>
                    <a:solidFill>
                      <a:schemeClr val="bg1">
                        <a:lumMod val="75000"/>
                      </a:schemeClr>
                    </a:solidFill>
                  </a:tcPr>
                </a:tc>
                <a:tc>
                  <a:txBody>
                    <a:bodyPr/>
                    <a:lstStyle/>
                    <a:p>
                      <a:r>
                        <a:rPr lang="pt-BR" sz="2800" b="0" dirty="0">
                          <a:solidFill>
                            <a:schemeClr val="tx1"/>
                          </a:solidFill>
                        </a:rPr>
                        <a:t>Valor unitário</a:t>
                      </a:r>
                    </a:p>
                  </a:txBody>
                  <a:tcPr>
                    <a:solidFill>
                      <a:schemeClr val="bg1">
                        <a:lumMod val="75000"/>
                      </a:schemeClr>
                    </a:solidFill>
                  </a:tcPr>
                </a:tc>
                <a:tc>
                  <a:txBody>
                    <a:bodyPr/>
                    <a:lstStyle/>
                    <a:p>
                      <a:r>
                        <a:rPr lang="pt-BR" sz="2800" b="0" dirty="0">
                          <a:solidFill>
                            <a:schemeClr val="tx1"/>
                          </a:solidFill>
                        </a:rPr>
                        <a:t>Órgão gerenciador</a:t>
                      </a:r>
                    </a:p>
                  </a:txBody>
                  <a:tcPr>
                    <a:solidFill>
                      <a:schemeClr val="bg1">
                        <a:lumMod val="75000"/>
                      </a:schemeClr>
                    </a:solidFill>
                  </a:tcPr>
                </a:tc>
                <a:tc>
                  <a:txBody>
                    <a:bodyPr/>
                    <a:lstStyle/>
                    <a:p>
                      <a:r>
                        <a:rPr lang="pt-BR" sz="2800" b="0" dirty="0">
                          <a:solidFill>
                            <a:schemeClr val="tx1"/>
                          </a:solidFill>
                        </a:rPr>
                        <a:t>Órgãos Participantes</a:t>
                      </a:r>
                    </a:p>
                  </a:txBody>
                  <a:tcPr>
                    <a:solidFill>
                      <a:schemeClr val="bg1">
                        <a:lumMod val="75000"/>
                      </a:schemeClr>
                    </a:solidFill>
                  </a:tcPr>
                </a:tc>
                <a:extLst>
                  <a:ext uri="{0D108BD9-81ED-4DB2-BD59-A6C34878D82A}">
                    <a16:rowId xmlns:a16="http://schemas.microsoft.com/office/drawing/2014/main" xmlns="" val="1493611884"/>
                  </a:ext>
                </a:extLst>
              </a:tr>
              <a:tr h="370840">
                <a:tc>
                  <a:txBody>
                    <a:bodyPr/>
                    <a:lstStyle/>
                    <a:p>
                      <a:r>
                        <a:rPr lang="pt-BR" sz="2800" b="0" dirty="0">
                          <a:solidFill>
                            <a:schemeClr val="tx1"/>
                          </a:solidFill>
                        </a:rPr>
                        <a:t>Cadeira</a:t>
                      </a:r>
                    </a:p>
                  </a:txBody>
                  <a:tcPr>
                    <a:solidFill>
                      <a:srgbClr val="FFE07D"/>
                    </a:solidFill>
                  </a:tcPr>
                </a:tc>
                <a:tc>
                  <a:txBody>
                    <a:bodyPr/>
                    <a:lstStyle/>
                    <a:p>
                      <a:pPr algn="r"/>
                      <a:r>
                        <a:rPr lang="pt-BR" sz="2800" b="0" dirty="0">
                          <a:solidFill>
                            <a:schemeClr val="tx1"/>
                          </a:solidFill>
                        </a:rPr>
                        <a:t>R$1.000,00</a:t>
                      </a:r>
                    </a:p>
                  </a:txBody>
                  <a:tcPr>
                    <a:solidFill>
                      <a:srgbClr val="FFE07D"/>
                    </a:solidFill>
                  </a:tcPr>
                </a:tc>
                <a:tc>
                  <a:txBody>
                    <a:bodyPr/>
                    <a:lstStyle/>
                    <a:p>
                      <a:pPr algn="r"/>
                      <a:r>
                        <a:rPr lang="pt-BR" sz="2800" b="0" dirty="0">
                          <a:solidFill>
                            <a:schemeClr val="tx1"/>
                          </a:solidFill>
                        </a:rPr>
                        <a:t>300 </a:t>
                      </a:r>
                      <a:r>
                        <a:rPr lang="pt-BR" sz="2800" b="0" dirty="0" err="1">
                          <a:solidFill>
                            <a:schemeClr val="tx1"/>
                          </a:solidFill>
                        </a:rPr>
                        <a:t>und</a:t>
                      </a:r>
                      <a:endParaRPr lang="pt-BR" sz="2800" b="0" dirty="0">
                        <a:solidFill>
                          <a:schemeClr val="tx1"/>
                        </a:solidFill>
                      </a:endParaRPr>
                    </a:p>
                  </a:txBody>
                  <a:tcPr>
                    <a:solidFill>
                      <a:srgbClr val="FFE07D"/>
                    </a:solidFill>
                  </a:tcPr>
                </a:tc>
                <a:tc>
                  <a:txBody>
                    <a:bodyPr/>
                    <a:lstStyle/>
                    <a:p>
                      <a:pPr algn="r"/>
                      <a:r>
                        <a:rPr lang="pt-BR" sz="2800" b="0" dirty="0">
                          <a:solidFill>
                            <a:schemeClr val="tx1"/>
                          </a:solidFill>
                        </a:rPr>
                        <a:t>700 </a:t>
                      </a:r>
                      <a:r>
                        <a:rPr lang="pt-BR" sz="2800" b="0" dirty="0" err="1">
                          <a:solidFill>
                            <a:schemeClr val="tx1"/>
                          </a:solidFill>
                        </a:rPr>
                        <a:t>und</a:t>
                      </a:r>
                      <a:endParaRPr lang="pt-BR" sz="2800" b="0" dirty="0">
                        <a:solidFill>
                          <a:schemeClr val="tx1"/>
                        </a:solidFill>
                      </a:endParaRPr>
                    </a:p>
                  </a:txBody>
                  <a:tcPr>
                    <a:solidFill>
                      <a:srgbClr val="FFE07D"/>
                    </a:solidFill>
                  </a:tcPr>
                </a:tc>
                <a:extLst>
                  <a:ext uri="{0D108BD9-81ED-4DB2-BD59-A6C34878D82A}">
                    <a16:rowId xmlns:a16="http://schemas.microsoft.com/office/drawing/2014/main" xmlns="" val="3649685195"/>
                  </a:ext>
                </a:extLst>
              </a:tr>
            </a:tbl>
          </a:graphicData>
        </a:graphic>
      </p:graphicFrame>
      <p:graphicFrame>
        <p:nvGraphicFramePr>
          <p:cNvPr id="6" name="Tabela 5">
            <a:extLst>
              <a:ext uri="{FF2B5EF4-FFF2-40B4-BE49-F238E27FC236}">
                <a16:creationId xmlns:a16="http://schemas.microsoft.com/office/drawing/2014/main" xmlns="" id="{BD770046-B793-43DF-EDC9-FD471B0F054E}"/>
              </a:ext>
            </a:extLst>
          </p:cNvPr>
          <p:cNvGraphicFramePr>
            <a:graphicFrameLocks noGrp="1"/>
          </p:cNvGraphicFramePr>
          <p:nvPr>
            <p:extLst>
              <p:ext uri="{D42A27DB-BD31-4B8C-83A1-F6EECF244321}">
                <p14:modId xmlns:p14="http://schemas.microsoft.com/office/powerpoint/2010/main" val="2516823368"/>
              </p:ext>
            </p:extLst>
          </p:nvPr>
        </p:nvGraphicFramePr>
        <p:xfrm>
          <a:off x="2240924" y="3314186"/>
          <a:ext cx="9598151" cy="1889760"/>
        </p:xfrm>
        <a:graphic>
          <a:graphicData uri="http://schemas.openxmlformats.org/drawingml/2006/table">
            <a:tbl>
              <a:tblPr firstRow="1" bandRow="1">
                <a:tableStyleId>{5C22544A-7EE6-4342-B048-85BDC9FD1C3A}</a:tableStyleId>
              </a:tblPr>
              <a:tblGrid>
                <a:gridCol w="4998086">
                  <a:extLst>
                    <a:ext uri="{9D8B030D-6E8A-4147-A177-3AD203B41FA5}">
                      <a16:colId xmlns:a16="http://schemas.microsoft.com/office/drawing/2014/main" xmlns="" val="2814187907"/>
                    </a:ext>
                  </a:extLst>
                </a:gridCol>
                <a:gridCol w="4600065">
                  <a:extLst>
                    <a:ext uri="{9D8B030D-6E8A-4147-A177-3AD203B41FA5}">
                      <a16:colId xmlns:a16="http://schemas.microsoft.com/office/drawing/2014/main" xmlns="" val="4260077851"/>
                    </a:ext>
                  </a:extLst>
                </a:gridCol>
              </a:tblGrid>
              <a:tr h="370840">
                <a:tc>
                  <a:txBody>
                    <a:bodyPr/>
                    <a:lstStyle/>
                    <a:p>
                      <a:r>
                        <a:rPr lang="pt-BR" sz="2800" b="0" i="0" u="none" strike="noStrike" kern="1200" baseline="0" dirty="0">
                          <a:solidFill>
                            <a:schemeClr val="tx1"/>
                          </a:solidFill>
                          <a:latin typeface="+mn-lt"/>
                          <a:ea typeface="+mn-ea"/>
                          <a:cs typeface="+mn-cs"/>
                        </a:rPr>
                        <a:t>Limite total do quantitativo de todas as adesões	</a:t>
                      </a:r>
                      <a:endParaRPr lang="pt-BR" sz="2800" b="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b="0" i="0" u="none" strike="noStrike" kern="1200" baseline="0" dirty="0">
                          <a:solidFill>
                            <a:schemeClr val="tx1"/>
                          </a:solidFill>
                          <a:latin typeface="+mn-lt"/>
                          <a:ea typeface="+mn-ea"/>
                          <a:cs typeface="+mn-cs"/>
                        </a:rPr>
                        <a:t>Limite individual de quantitativo de adesão por cada órgão carona	</a:t>
                      </a:r>
                    </a:p>
                  </a:txBody>
                  <a:tcPr>
                    <a:solidFill>
                      <a:schemeClr val="bg1">
                        <a:lumMod val="75000"/>
                      </a:schemeClr>
                    </a:solidFill>
                  </a:tcPr>
                </a:tc>
                <a:extLst>
                  <a:ext uri="{0D108BD9-81ED-4DB2-BD59-A6C34878D82A}">
                    <a16:rowId xmlns:a16="http://schemas.microsoft.com/office/drawing/2014/main" xmlns="" val="2321460295"/>
                  </a:ext>
                </a:extLst>
              </a:tr>
              <a:tr h="370840">
                <a:tc>
                  <a:txBody>
                    <a:bodyPr/>
                    <a:lstStyle/>
                    <a:p>
                      <a:pPr algn="r"/>
                      <a:r>
                        <a:rPr lang="pt-BR" sz="2800" dirty="0"/>
                        <a:t>2.000 </a:t>
                      </a:r>
                      <a:r>
                        <a:rPr lang="pt-BR" sz="2800" dirty="0" err="1"/>
                        <a:t>und</a:t>
                      </a:r>
                      <a:endParaRPr lang="pt-BR" sz="2800" dirty="0"/>
                    </a:p>
                  </a:txBody>
                  <a:tcPr>
                    <a:solidFill>
                      <a:srgbClr val="FFE07D"/>
                    </a:solidFill>
                  </a:tcPr>
                </a:tc>
                <a:tc>
                  <a:txBody>
                    <a:bodyPr/>
                    <a:lstStyle/>
                    <a:p>
                      <a:pPr algn="r"/>
                      <a:r>
                        <a:rPr lang="pt-BR" sz="2800" dirty="0"/>
                        <a:t>500 </a:t>
                      </a:r>
                      <a:r>
                        <a:rPr lang="pt-BR" sz="2800" dirty="0" err="1"/>
                        <a:t>und</a:t>
                      </a:r>
                      <a:endParaRPr lang="pt-BR" sz="2800" dirty="0"/>
                    </a:p>
                  </a:txBody>
                  <a:tcPr>
                    <a:solidFill>
                      <a:srgbClr val="FFE07D"/>
                    </a:solidFill>
                  </a:tcPr>
                </a:tc>
                <a:extLst>
                  <a:ext uri="{0D108BD9-81ED-4DB2-BD59-A6C34878D82A}">
                    <a16:rowId xmlns:a16="http://schemas.microsoft.com/office/drawing/2014/main" xmlns="" val="62098185"/>
                  </a:ext>
                </a:extLst>
              </a:tr>
            </a:tbl>
          </a:graphicData>
        </a:graphic>
      </p:graphicFrame>
    </p:spTree>
    <p:extLst>
      <p:ext uri="{BB962C8B-B14F-4D97-AF65-F5344CB8AC3E}">
        <p14:creationId xmlns:p14="http://schemas.microsoft.com/office/powerpoint/2010/main" val="400442638"/>
      </p:ext>
    </p:extLst>
  </p:cSld>
  <p:clrMapOvr>
    <a:masterClrMapping/>
  </p:clrMapOvr>
  <p:transition spd="slow">
    <p:cut/>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29475"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10. PROCEDIMENTOS AUXILIARES - SISTEMA DE REGISTRO DE PREÇOS</a:t>
            </a:r>
          </a:p>
        </p:txBody>
      </p:sp>
      <p:sp>
        <p:nvSpPr>
          <p:cNvPr id="3" name="Retângulo 2">
            <a:extLst>
              <a:ext uri="{FF2B5EF4-FFF2-40B4-BE49-F238E27FC236}">
                <a16:creationId xmlns:a16="http://schemas.microsoft.com/office/drawing/2014/main" xmlns="" id="{1C7A0371-00B8-269B-B488-B38CC6B3CB38}"/>
              </a:ext>
            </a:extLst>
          </p:cNvPr>
          <p:cNvSpPr/>
          <p:nvPr/>
        </p:nvSpPr>
        <p:spPr>
          <a:xfrm>
            <a:off x="856266" y="2348068"/>
            <a:ext cx="6425380" cy="2971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pt-BR" sz="2800" b="1" dirty="0">
              <a:solidFill>
                <a:srgbClr val="000000"/>
              </a:solidFill>
              <a:latin typeface="Calibri corpo"/>
            </a:endParaRPr>
          </a:p>
          <a:p>
            <a:pPr marL="0" indent="0" algn="just">
              <a:buNone/>
            </a:pPr>
            <a:r>
              <a:rPr lang="pt-BR" sz="2800" b="0" i="0" u="none" strike="noStrike" baseline="0" dirty="0">
                <a:solidFill>
                  <a:srgbClr val="000000"/>
                </a:solidFill>
                <a:latin typeface="Calibri corpo"/>
              </a:rPr>
              <a:t>A contratação a partir de cadastro de reserva em registro de preços requer a manutenção das condições oferecidas pelo licitante vencedor, inclusive quanto aos preços unitários, ou apenas a adoção do mesmo preço global? </a:t>
            </a:r>
            <a:endParaRPr lang="pt-BR" sz="2800" i="0" u="none" strike="noStrike" baseline="0" dirty="0">
              <a:solidFill>
                <a:srgbClr val="000000"/>
              </a:solidFill>
              <a:latin typeface="Calibri corpo"/>
            </a:endParaRPr>
          </a:p>
        </p:txBody>
      </p:sp>
      <p:pic>
        <p:nvPicPr>
          <p:cNvPr id="5" name="Imagem 4">
            <a:extLst>
              <a:ext uri="{FF2B5EF4-FFF2-40B4-BE49-F238E27FC236}">
                <a16:creationId xmlns:a16="http://schemas.microsoft.com/office/drawing/2014/main" xmlns="" id="{FDA23AEC-C59D-954C-F2C3-251B5848A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300" y="2609382"/>
            <a:ext cx="1812758" cy="2710163"/>
          </a:xfrm>
          <a:prstGeom prst="rect">
            <a:avLst/>
          </a:prstGeom>
        </p:spPr>
      </p:pic>
      <p:sp>
        <p:nvSpPr>
          <p:cNvPr id="2" name="CaixaDeTexto 1">
            <a:extLst>
              <a:ext uri="{FF2B5EF4-FFF2-40B4-BE49-F238E27FC236}">
                <a16:creationId xmlns:a16="http://schemas.microsoft.com/office/drawing/2014/main" xmlns="" id="{097FA6AB-44BF-9B63-9F7B-BCBBE481C58F}"/>
              </a:ext>
            </a:extLst>
          </p:cNvPr>
          <p:cNvSpPr txBox="1"/>
          <p:nvPr/>
        </p:nvSpPr>
        <p:spPr>
          <a:xfrm>
            <a:off x="2730322" y="1736521"/>
            <a:ext cx="4324820" cy="523220"/>
          </a:xfrm>
          <a:prstGeom prst="rect">
            <a:avLst/>
          </a:prstGeom>
          <a:noFill/>
        </p:spPr>
        <p:txBody>
          <a:bodyPr wrap="square" rtlCol="0">
            <a:spAutoFit/>
          </a:bodyPr>
          <a:lstStyle/>
          <a:p>
            <a:pPr algn="ctr"/>
            <a:r>
              <a:rPr lang="pt-BR" sz="1800" b="1" i="0" u="none" strike="noStrike" baseline="0" dirty="0">
                <a:solidFill>
                  <a:srgbClr val="000000"/>
                </a:solidFill>
                <a:latin typeface="Calibri corpo"/>
              </a:rPr>
              <a:t> </a:t>
            </a:r>
            <a:r>
              <a:rPr lang="pt-BR" sz="2800" b="1" i="0" u="none" strike="noStrike" baseline="0" dirty="0">
                <a:solidFill>
                  <a:schemeClr val="accent6">
                    <a:lumMod val="75000"/>
                  </a:schemeClr>
                </a:solidFill>
                <a:latin typeface="Calibri corpo"/>
              </a:rPr>
              <a:t>Caso Concreto</a:t>
            </a:r>
            <a:endParaRPr lang="pt-BR" sz="2800" dirty="0">
              <a:solidFill>
                <a:schemeClr val="accent6">
                  <a:lumMod val="75000"/>
                </a:schemeClr>
              </a:solidFill>
            </a:endParaRPr>
          </a:p>
        </p:txBody>
      </p:sp>
    </p:spTree>
    <p:extLst>
      <p:ext uri="{BB962C8B-B14F-4D97-AF65-F5344CB8AC3E}">
        <p14:creationId xmlns:p14="http://schemas.microsoft.com/office/powerpoint/2010/main" val="2728169204"/>
      </p:ext>
    </p:extLst>
  </p:cSld>
  <p:clrMapOvr>
    <a:masterClrMapping/>
  </p:clrMapOvr>
  <p:transition spd="slow">
    <p:cut/>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10. ENCERRAMENTO</a:t>
            </a:r>
          </a:p>
        </p:txBody>
      </p:sp>
      <p:sp>
        <p:nvSpPr>
          <p:cNvPr id="3" name="Retângulo 2">
            <a:extLst>
              <a:ext uri="{FF2B5EF4-FFF2-40B4-BE49-F238E27FC236}">
                <a16:creationId xmlns:a16="http://schemas.microsoft.com/office/drawing/2014/main" xmlns=""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xmlns="" id="{E0DF414C-FBD3-204E-A1D6-701FC1EEC625}"/>
              </a:ext>
            </a:extLst>
          </p:cNvPr>
          <p:cNvSpPr txBox="1"/>
          <p:nvPr/>
        </p:nvSpPr>
        <p:spPr>
          <a:xfrm>
            <a:off x="352925" y="2803660"/>
            <a:ext cx="11370010"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800" b="1" dirty="0">
              <a:solidFill>
                <a:srgbClr val="F79646">
                  <a:lumMod val="75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5400" b="1" dirty="0" smtClean="0">
                <a:solidFill>
                  <a:srgbClr val="F79646">
                    <a:lumMod val="75000"/>
                  </a:srgbClr>
                </a:solidFill>
                <a:latin typeface="Calibri"/>
              </a:rPr>
              <a:t>OBRIGADA!</a:t>
            </a:r>
            <a:endParaRPr lang="pt-BR" sz="5400" b="1" dirty="0">
              <a:solidFill>
                <a:srgbClr val="F79646">
                  <a:lumMod val="75000"/>
                </a:srgbClr>
              </a:solidFill>
              <a:latin typeface="Calibri"/>
            </a:endParaRPr>
          </a:p>
        </p:txBody>
      </p:sp>
    </p:spTree>
    <p:extLst>
      <p:ext uri="{BB962C8B-B14F-4D97-AF65-F5344CB8AC3E}">
        <p14:creationId xmlns:p14="http://schemas.microsoft.com/office/powerpoint/2010/main" val="130405235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1055570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2. OBJETIVOS LEGAIS DAS CONTRATAÇÕES PÚBLICAS</a:t>
            </a:r>
          </a:p>
        </p:txBody>
      </p:sp>
      <p:graphicFrame>
        <p:nvGraphicFramePr>
          <p:cNvPr id="3" name="Tabela 4">
            <a:extLst>
              <a:ext uri="{FF2B5EF4-FFF2-40B4-BE49-F238E27FC236}">
                <a16:creationId xmlns:a16="http://schemas.microsoft.com/office/drawing/2014/main" xmlns="" id="{81CFE6AB-62F2-AFF5-E2EC-CA98912A7C6B}"/>
              </a:ext>
            </a:extLst>
          </p:cNvPr>
          <p:cNvGraphicFramePr>
            <a:graphicFrameLocks noGrp="1"/>
          </p:cNvGraphicFramePr>
          <p:nvPr>
            <p:extLst>
              <p:ext uri="{D42A27DB-BD31-4B8C-83A1-F6EECF244321}">
                <p14:modId xmlns:p14="http://schemas.microsoft.com/office/powerpoint/2010/main" val="96027253"/>
              </p:ext>
            </p:extLst>
          </p:nvPr>
        </p:nvGraphicFramePr>
        <p:xfrm>
          <a:off x="352926" y="1200931"/>
          <a:ext cx="11438022" cy="1493520"/>
        </p:xfrm>
        <a:graphic>
          <a:graphicData uri="http://schemas.openxmlformats.org/drawingml/2006/table">
            <a:tbl>
              <a:tblPr firstRow="1" bandRow="1">
                <a:tableStyleId>{5C22544A-7EE6-4342-B048-85BDC9FD1C3A}</a:tableStyleId>
              </a:tblPr>
              <a:tblGrid>
                <a:gridCol w="11438022">
                  <a:extLst>
                    <a:ext uri="{9D8B030D-6E8A-4147-A177-3AD203B41FA5}">
                      <a16:colId xmlns:a16="http://schemas.microsoft.com/office/drawing/2014/main" xmlns="" val="2681575206"/>
                    </a:ext>
                  </a:extLst>
                </a:gridCol>
              </a:tblGrid>
              <a:tr h="552813">
                <a:tc>
                  <a:txBody>
                    <a:bodyPr/>
                    <a:lstStyle/>
                    <a:p>
                      <a:pPr algn="ctr"/>
                      <a:r>
                        <a:rPr lang="pt-BR" sz="2300" b="0" dirty="0">
                          <a:solidFill>
                            <a:schemeClr val="tx1"/>
                          </a:solidFill>
                        </a:rPr>
                        <a:t>A licitação objetiva garantir a observância do princípio constitucional da isonomia e a selecionar a proposta mais vantajosa para a Administração, de maneira a assegurar oportunidade igual a todos os interessados e possibilitar o comparecimento ao certame do maior número possível de concorrentes. (MEIRELLES, 1998)</a:t>
                      </a:r>
                    </a:p>
                  </a:txBody>
                  <a:tcPr>
                    <a:solidFill>
                      <a:schemeClr val="bg1">
                        <a:lumMod val="85000"/>
                      </a:schemeClr>
                    </a:solidFill>
                  </a:tcPr>
                </a:tc>
                <a:extLst>
                  <a:ext uri="{0D108BD9-81ED-4DB2-BD59-A6C34878D82A}">
                    <a16:rowId xmlns:a16="http://schemas.microsoft.com/office/drawing/2014/main" xmlns="" val="38157152"/>
                  </a:ext>
                </a:extLst>
              </a:tr>
            </a:tbl>
          </a:graphicData>
        </a:graphic>
      </p:graphicFrame>
      <p:grpSp>
        <p:nvGrpSpPr>
          <p:cNvPr id="5" name="Agrupar 4">
            <a:extLst>
              <a:ext uri="{FF2B5EF4-FFF2-40B4-BE49-F238E27FC236}">
                <a16:creationId xmlns:a16="http://schemas.microsoft.com/office/drawing/2014/main" xmlns="" id="{7645AD48-2D69-C3D9-4E49-F85B6A8ED001}"/>
              </a:ext>
            </a:extLst>
          </p:cNvPr>
          <p:cNvGrpSpPr/>
          <p:nvPr/>
        </p:nvGrpSpPr>
        <p:grpSpPr>
          <a:xfrm>
            <a:off x="352926" y="2889648"/>
            <a:ext cx="2027511" cy="758401"/>
            <a:chOff x="1656139" y="262296"/>
            <a:chExt cx="2020453" cy="788740"/>
          </a:xfrm>
          <a:solidFill>
            <a:srgbClr val="FFCC2A"/>
          </a:solidFill>
        </p:grpSpPr>
        <p:sp>
          <p:nvSpPr>
            <p:cNvPr id="6" name="Retângulo: Cantos Arredondados 5">
              <a:extLst>
                <a:ext uri="{FF2B5EF4-FFF2-40B4-BE49-F238E27FC236}">
                  <a16:creationId xmlns:a16="http://schemas.microsoft.com/office/drawing/2014/main" xmlns="" id="{36C993A9-E5B5-5EC8-0DB4-8692C6B5CB4A}"/>
                </a:ext>
              </a:extLst>
            </p:cNvPr>
            <p:cNvSpPr/>
            <p:nvPr/>
          </p:nvSpPr>
          <p:spPr>
            <a:xfrm>
              <a:off x="1656139" y="262296"/>
              <a:ext cx="2020453" cy="788740"/>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7" name="Retângulo: Cantos Arredondados 4">
              <a:extLst>
                <a:ext uri="{FF2B5EF4-FFF2-40B4-BE49-F238E27FC236}">
                  <a16:creationId xmlns:a16="http://schemas.microsoft.com/office/drawing/2014/main" xmlns="" id="{D7D8F34D-A178-9048-2AA2-A95048E96526}"/>
                </a:ext>
              </a:extLst>
            </p:cNvPr>
            <p:cNvSpPr txBox="1"/>
            <p:nvPr/>
          </p:nvSpPr>
          <p:spPr>
            <a:xfrm>
              <a:off x="1679240" y="285397"/>
              <a:ext cx="1974251" cy="742538"/>
            </a:xfrm>
            <a:prstGeom prst="rect">
              <a:avLst/>
            </a:prstGeom>
            <a:solidFill>
              <a:srgbClr val="FFF7DD"/>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2500" kern="1200" dirty="0">
                  <a:solidFill>
                    <a:schemeClr val="tx1"/>
                  </a:solidFill>
                  <a:latin typeface="+mn-lt"/>
                </a:rPr>
                <a:t>Processo licitatório</a:t>
              </a:r>
            </a:p>
          </p:txBody>
        </p:sp>
      </p:grpSp>
      <p:grpSp>
        <p:nvGrpSpPr>
          <p:cNvPr id="8" name="Agrupar 7">
            <a:extLst>
              <a:ext uri="{FF2B5EF4-FFF2-40B4-BE49-F238E27FC236}">
                <a16:creationId xmlns:a16="http://schemas.microsoft.com/office/drawing/2014/main" xmlns="" id="{EBB59572-BC9F-4CDE-0285-F0305A9C8A53}"/>
              </a:ext>
            </a:extLst>
          </p:cNvPr>
          <p:cNvGrpSpPr/>
          <p:nvPr/>
        </p:nvGrpSpPr>
        <p:grpSpPr>
          <a:xfrm>
            <a:off x="359984" y="5054166"/>
            <a:ext cx="2020453" cy="807385"/>
            <a:chOff x="4354152" y="271643"/>
            <a:chExt cx="2020453" cy="807385"/>
          </a:xfrm>
          <a:solidFill>
            <a:srgbClr val="FFF7DD"/>
          </a:solidFill>
        </p:grpSpPr>
        <p:sp>
          <p:nvSpPr>
            <p:cNvPr id="9" name="Retângulo: Cantos Arredondados 8">
              <a:extLst>
                <a:ext uri="{FF2B5EF4-FFF2-40B4-BE49-F238E27FC236}">
                  <a16:creationId xmlns:a16="http://schemas.microsoft.com/office/drawing/2014/main" xmlns="" id="{9C3FDD3B-171C-7FD3-7923-9F44C235D02A}"/>
                </a:ext>
              </a:extLst>
            </p:cNvPr>
            <p:cNvSpPr/>
            <p:nvPr/>
          </p:nvSpPr>
          <p:spPr>
            <a:xfrm>
              <a:off x="4354152" y="271643"/>
              <a:ext cx="2020453" cy="807385"/>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0" name="Retângulo: Cantos Arredondados 4">
              <a:extLst>
                <a:ext uri="{FF2B5EF4-FFF2-40B4-BE49-F238E27FC236}">
                  <a16:creationId xmlns:a16="http://schemas.microsoft.com/office/drawing/2014/main" xmlns="" id="{A2346047-B37D-C090-D3DA-5D3508AB4099}"/>
                </a:ext>
              </a:extLst>
            </p:cNvPr>
            <p:cNvSpPr txBox="1"/>
            <p:nvPr/>
          </p:nvSpPr>
          <p:spPr>
            <a:xfrm>
              <a:off x="4377799" y="295290"/>
              <a:ext cx="1973159" cy="76009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2500" kern="1200" dirty="0">
                  <a:solidFill>
                    <a:schemeClr val="tx1"/>
                  </a:solidFill>
                  <a:cs typeface="Arial" panose="020B0604020202020204" pitchFamily="34" charset="0"/>
                </a:rPr>
                <a:t>Objetivo</a:t>
              </a:r>
            </a:p>
          </p:txBody>
        </p:sp>
      </p:grpSp>
      <p:grpSp>
        <p:nvGrpSpPr>
          <p:cNvPr id="12" name="Agrupar 11">
            <a:extLst>
              <a:ext uri="{FF2B5EF4-FFF2-40B4-BE49-F238E27FC236}">
                <a16:creationId xmlns:a16="http://schemas.microsoft.com/office/drawing/2014/main" xmlns="" id="{2ED89C20-0DF3-3377-ACE2-BF22E2BADF41}"/>
              </a:ext>
            </a:extLst>
          </p:cNvPr>
          <p:cNvGrpSpPr/>
          <p:nvPr/>
        </p:nvGrpSpPr>
        <p:grpSpPr>
          <a:xfrm>
            <a:off x="2449745" y="3858023"/>
            <a:ext cx="2354515" cy="844124"/>
            <a:chOff x="2978607" y="1522235"/>
            <a:chExt cx="2020453" cy="681842"/>
          </a:xfrm>
          <a:solidFill>
            <a:schemeClr val="bg1">
              <a:lumMod val="85000"/>
            </a:schemeClr>
          </a:solidFill>
        </p:grpSpPr>
        <p:sp>
          <p:nvSpPr>
            <p:cNvPr id="13" name="Retângulo: Cantos Arredondados 12">
              <a:extLst>
                <a:ext uri="{FF2B5EF4-FFF2-40B4-BE49-F238E27FC236}">
                  <a16:creationId xmlns:a16="http://schemas.microsoft.com/office/drawing/2014/main" xmlns="" id="{D1F258DB-0C6A-35A4-597F-490742F357AE}"/>
                </a:ext>
              </a:extLst>
            </p:cNvPr>
            <p:cNvSpPr/>
            <p:nvPr/>
          </p:nvSpPr>
          <p:spPr>
            <a:xfrm>
              <a:off x="2978607" y="1522235"/>
              <a:ext cx="2020453" cy="68184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4" name="Retângulo: Cantos Arredondados 4">
              <a:extLst>
                <a:ext uri="{FF2B5EF4-FFF2-40B4-BE49-F238E27FC236}">
                  <a16:creationId xmlns:a16="http://schemas.microsoft.com/office/drawing/2014/main" xmlns="" id="{6ED0FFD7-B65F-F7F3-6AB8-1AEEB0C8B1CF}"/>
                </a:ext>
              </a:extLst>
            </p:cNvPr>
            <p:cNvSpPr txBox="1"/>
            <p:nvPr/>
          </p:nvSpPr>
          <p:spPr>
            <a:xfrm>
              <a:off x="2998577" y="1542205"/>
              <a:ext cx="1980513" cy="641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2500" kern="1200" dirty="0">
                  <a:solidFill>
                    <a:schemeClr val="tx1"/>
                  </a:solidFill>
                  <a:cs typeface="Arial" panose="020B0604020202020204" pitchFamily="34" charset="0"/>
                </a:rPr>
                <a:t>Art. 11, Lei 14.133/21</a:t>
              </a:r>
            </a:p>
          </p:txBody>
        </p:sp>
      </p:grpSp>
      <p:grpSp>
        <p:nvGrpSpPr>
          <p:cNvPr id="23" name="Agrupar 22">
            <a:extLst>
              <a:ext uri="{FF2B5EF4-FFF2-40B4-BE49-F238E27FC236}">
                <a16:creationId xmlns:a16="http://schemas.microsoft.com/office/drawing/2014/main" xmlns="" id="{18406671-5A4F-CFC3-CA7D-8770B1ECC48E}"/>
              </a:ext>
            </a:extLst>
          </p:cNvPr>
          <p:cNvGrpSpPr/>
          <p:nvPr/>
        </p:nvGrpSpPr>
        <p:grpSpPr>
          <a:xfrm>
            <a:off x="5207631" y="2825414"/>
            <a:ext cx="6583317" cy="807385"/>
            <a:chOff x="0" y="2774581"/>
            <a:chExt cx="2514676" cy="1405532"/>
          </a:xfrm>
          <a:solidFill>
            <a:srgbClr val="FFCC2A"/>
          </a:solidFill>
        </p:grpSpPr>
        <p:sp>
          <p:nvSpPr>
            <p:cNvPr id="24" name="Retângulo: Cantos Arredondados 23">
              <a:extLst>
                <a:ext uri="{FF2B5EF4-FFF2-40B4-BE49-F238E27FC236}">
                  <a16:creationId xmlns:a16="http://schemas.microsoft.com/office/drawing/2014/main" xmlns="" id="{2102CA88-8387-0F8E-28A5-415822858DB6}"/>
                </a:ext>
              </a:extLst>
            </p:cNvPr>
            <p:cNvSpPr/>
            <p:nvPr/>
          </p:nvSpPr>
          <p:spPr>
            <a:xfrm>
              <a:off x="0" y="2774581"/>
              <a:ext cx="2514676" cy="140553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25" name="Retângulo: Cantos Arredondados 4">
              <a:extLst>
                <a:ext uri="{FF2B5EF4-FFF2-40B4-BE49-F238E27FC236}">
                  <a16:creationId xmlns:a16="http://schemas.microsoft.com/office/drawing/2014/main" xmlns="" id="{1FD0F5F2-7207-C4DB-3DEE-49BF2745B881}"/>
                </a:ext>
              </a:extLst>
            </p:cNvPr>
            <p:cNvSpPr txBox="1"/>
            <p:nvPr/>
          </p:nvSpPr>
          <p:spPr>
            <a:xfrm>
              <a:off x="41167" y="2815748"/>
              <a:ext cx="2432342" cy="13231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 - assegurar a seleção da proposta apta a gerar o resultado de contratação mais vantajoso para a Administração Pública, inclusive no que se refere ao ciclo de vida do objeto</a:t>
              </a:r>
              <a:r>
                <a:rPr lang="pt-BR" sz="2000" b="0" i="0" kern="1200" dirty="0">
                  <a:solidFill>
                    <a:schemeClr val="tx1"/>
                  </a:solidFill>
                </a:rPr>
                <a:t>;</a:t>
              </a:r>
              <a:endParaRPr lang="pt-BR" sz="2000" kern="1200" dirty="0">
                <a:solidFill>
                  <a:schemeClr val="tx1"/>
                </a:solidFill>
              </a:endParaRPr>
            </a:p>
          </p:txBody>
        </p:sp>
      </p:grpSp>
      <p:grpSp>
        <p:nvGrpSpPr>
          <p:cNvPr id="26" name="Agrupar 25">
            <a:extLst>
              <a:ext uri="{FF2B5EF4-FFF2-40B4-BE49-F238E27FC236}">
                <a16:creationId xmlns:a16="http://schemas.microsoft.com/office/drawing/2014/main" xmlns="" id="{A818D8E1-0241-197A-3ADB-110FB78E6B1B}"/>
              </a:ext>
            </a:extLst>
          </p:cNvPr>
          <p:cNvGrpSpPr/>
          <p:nvPr/>
        </p:nvGrpSpPr>
        <p:grpSpPr>
          <a:xfrm>
            <a:off x="5207629" y="3687293"/>
            <a:ext cx="6583317" cy="589631"/>
            <a:chOff x="2767813" y="2893190"/>
            <a:chExt cx="2020453" cy="1212272"/>
          </a:xfrm>
          <a:solidFill>
            <a:srgbClr val="FFCC2A"/>
          </a:solidFill>
        </p:grpSpPr>
        <p:sp>
          <p:nvSpPr>
            <p:cNvPr id="27" name="Retângulo: Cantos Arredondados 26">
              <a:extLst>
                <a:ext uri="{FF2B5EF4-FFF2-40B4-BE49-F238E27FC236}">
                  <a16:creationId xmlns:a16="http://schemas.microsoft.com/office/drawing/2014/main" xmlns="" id="{AEFC9A5B-5BEF-ECEF-C0F3-16435E54077B}"/>
                </a:ext>
              </a:extLst>
            </p:cNvPr>
            <p:cNvSpPr/>
            <p:nvPr/>
          </p:nvSpPr>
          <p:spPr>
            <a:xfrm>
              <a:off x="2767813" y="2893190"/>
              <a:ext cx="2020453" cy="121227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28" name="Retângulo: Cantos Arredondados 4">
              <a:extLst>
                <a:ext uri="{FF2B5EF4-FFF2-40B4-BE49-F238E27FC236}">
                  <a16:creationId xmlns:a16="http://schemas.microsoft.com/office/drawing/2014/main" xmlns="" id="{36BB4B99-9B88-EA2E-E316-45EBFC1D039F}"/>
                </a:ext>
              </a:extLst>
            </p:cNvPr>
            <p:cNvSpPr txBox="1"/>
            <p:nvPr/>
          </p:nvSpPr>
          <p:spPr>
            <a:xfrm>
              <a:off x="2803319" y="2928696"/>
              <a:ext cx="1949441" cy="1141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II - assegurar tratamento isonômico entre os licitantes, bem como a justa competição;</a:t>
              </a:r>
              <a:endParaRPr lang="pt-BR" sz="2000" kern="1200" dirty="0">
                <a:solidFill>
                  <a:schemeClr val="tx1"/>
                </a:solidFill>
                <a:cs typeface="Arial" panose="020B0604020202020204" pitchFamily="34" charset="0"/>
              </a:endParaRPr>
            </a:p>
          </p:txBody>
        </p:sp>
      </p:grpSp>
      <p:grpSp>
        <p:nvGrpSpPr>
          <p:cNvPr id="29" name="Agrupar 28">
            <a:extLst>
              <a:ext uri="{FF2B5EF4-FFF2-40B4-BE49-F238E27FC236}">
                <a16:creationId xmlns:a16="http://schemas.microsoft.com/office/drawing/2014/main" xmlns="" id="{DC198788-5EB4-AD82-D078-EA7AE0E74DC0}"/>
              </a:ext>
            </a:extLst>
          </p:cNvPr>
          <p:cNvGrpSpPr/>
          <p:nvPr/>
        </p:nvGrpSpPr>
        <p:grpSpPr>
          <a:xfrm>
            <a:off x="5207629" y="4331418"/>
            <a:ext cx="6583317" cy="938348"/>
            <a:chOff x="4939356" y="2901815"/>
            <a:chExt cx="2240582" cy="1251004"/>
          </a:xfrm>
          <a:solidFill>
            <a:srgbClr val="FFCC2A"/>
          </a:solidFill>
        </p:grpSpPr>
        <p:sp>
          <p:nvSpPr>
            <p:cNvPr id="30" name="Retângulo: Cantos Arredondados 29">
              <a:extLst>
                <a:ext uri="{FF2B5EF4-FFF2-40B4-BE49-F238E27FC236}">
                  <a16:creationId xmlns:a16="http://schemas.microsoft.com/office/drawing/2014/main" xmlns="" id="{F35B0454-4DE1-1E1C-9DEE-14A3938187E1}"/>
                </a:ext>
              </a:extLst>
            </p:cNvPr>
            <p:cNvSpPr/>
            <p:nvPr/>
          </p:nvSpPr>
          <p:spPr>
            <a:xfrm>
              <a:off x="4939356" y="2901815"/>
              <a:ext cx="2240582" cy="125100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31" name="Retângulo: Cantos Arredondados 4">
              <a:extLst>
                <a:ext uri="{FF2B5EF4-FFF2-40B4-BE49-F238E27FC236}">
                  <a16:creationId xmlns:a16="http://schemas.microsoft.com/office/drawing/2014/main" xmlns="" id="{16A37E89-3FAF-483A-6397-B618B0993FF5}"/>
                </a:ext>
              </a:extLst>
            </p:cNvPr>
            <p:cNvSpPr txBox="1"/>
            <p:nvPr/>
          </p:nvSpPr>
          <p:spPr>
            <a:xfrm>
              <a:off x="4975997" y="2938456"/>
              <a:ext cx="2167300" cy="11777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III - evitar contratações com sobrepreço ou com preços manifestamente inexequíveis e superfaturamento na execução dos contratos;</a:t>
              </a:r>
              <a:endParaRPr lang="pt-BR" sz="2000" kern="1200" dirty="0">
                <a:solidFill>
                  <a:schemeClr val="tx1"/>
                </a:solidFill>
                <a:cs typeface="Arial" panose="020B0604020202020204" pitchFamily="34" charset="0"/>
              </a:endParaRPr>
            </a:p>
          </p:txBody>
        </p:sp>
      </p:grpSp>
      <p:grpSp>
        <p:nvGrpSpPr>
          <p:cNvPr id="32" name="Agrupar 31">
            <a:extLst>
              <a:ext uri="{FF2B5EF4-FFF2-40B4-BE49-F238E27FC236}">
                <a16:creationId xmlns:a16="http://schemas.microsoft.com/office/drawing/2014/main" xmlns="" id="{E1B94323-6715-10C1-04BD-49A709A7DA6D}"/>
              </a:ext>
            </a:extLst>
          </p:cNvPr>
          <p:cNvGrpSpPr/>
          <p:nvPr/>
        </p:nvGrpSpPr>
        <p:grpSpPr>
          <a:xfrm>
            <a:off x="5207630" y="5324260"/>
            <a:ext cx="6583316" cy="589631"/>
            <a:chOff x="7487451" y="2854292"/>
            <a:chExt cx="2020453" cy="1294500"/>
          </a:xfrm>
          <a:solidFill>
            <a:srgbClr val="FFCC2A"/>
          </a:solidFill>
        </p:grpSpPr>
        <p:sp>
          <p:nvSpPr>
            <p:cNvPr id="33" name="Retângulo: Cantos Arredondados 32">
              <a:extLst>
                <a:ext uri="{FF2B5EF4-FFF2-40B4-BE49-F238E27FC236}">
                  <a16:creationId xmlns:a16="http://schemas.microsoft.com/office/drawing/2014/main" xmlns="" id="{4145FBED-17CD-E507-F91F-AE672B3F797C}"/>
                </a:ext>
              </a:extLst>
            </p:cNvPr>
            <p:cNvSpPr/>
            <p:nvPr/>
          </p:nvSpPr>
          <p:spPr>
            <a:xfrm>
              <a:off x="7487451" y="2854292"/>
              <a:ext cx="2020453" cy="12945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34" name="Retângulo: Cantos Arredondados 4">
              <a:extLst>
                <a:ext uri="{FF2B5EF4-FFF2-40B4-BE49-F238E27FC236}">
                  <a16:creationId xmlns:a16="http://schemas.microsoft.com/office/drawing/2014/main" xmlns="" id="{08A5E7E3-45D4-5680-80DA-848B4065F897}"/>
                </a:ext>
              </a:extLst>
            </p:cNvPr>
            <p:cNvSpPr txBox="1"/>
            <p:nvPr/>
          </p:nvSpPr>
          <p:spPr>
            <a:xfrm>
              <a:off x="7525366" y="2892207"/>
              <a:ext cx="1944623" cy="12186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IV - incentivar a inovação e o desenvolvimento nacional sustentável.</a:t>
              </a:r>
              <a:endParaRPr lang="pt-BR" sz="2000" kern="1200" dirty="0">
                <a:solidFill>
                  <a:schemeClr val="tx1"/>
                </a:solidFill>
                <a:cs typeface="Arial" panose="020B0604020202020204" pitchFamily="34" charset="0"/>
              </a:endParaRPr>
            </a:p>
          </p:txBody>
        </p:sp>
      </p:grpSp>
      <p:sp>
        <p:nvSpPr>
          <p:cNvPr id="35" name="Seta: para a Direita 34">
            <a:extLst>
              <a:ext uri="{FF2B5EF4-FFF2-40B4-BE49-F238E27FC236}">
                <a16:creationId xmlns:a16="http://schemas.microsoft.com/office/drawing/2014/main" xmlns="" id="{DA5F80B3-D71F-9EDE-461F-AF56A7A7413C}"/>
              </a:ext>
            </a:extLst>
          </p:cNvPr>
          <p:cNvSpPr/>
          <p:nvPr/>
        </p:nvSpPr>
        <p:spPr>
          <a:xfrm rot="1867751">
            <a:off x="2464469" y="3347377"/>
            <a:ext cx="939426" cy="318627"/>
          </a:xfrm>
          <a:prstGeom prst="right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para a Direita 35">
            <a:extLst>
              <a:ext uri="{FF2B5EF4-FFF2-40B4-BE49-F238E27FC236}">
                <a16:creationId xmlns:a16="http://schemas.microsoft.com/office/drawing/2014/main" xmlns="" id="{C81F7410-E9E9-C7E5-546C-718D98987478}"/>
              </a:ext>
            </a:extLst>
          </p:cNvPr>
          <p:cNvSpPr/>
          <p:nvPr/>
        </p:nvSpPr>
        <p:spPr>
          <a:xfrm rot="20018134">
            <a:off x="2464470" y="5064833"/>
            <a:ext cx="939426" cy="318627"/>
          </a:xfrm>
          <a:prstGeom prst="right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have Esquerda 36">
            <a:extLst>
              <a:ext uri="{FF2B5EF4-FFF2-40B4-BE49-F238E27FC236}">
                <a16:creationId xmlns:a16="http://schemas.microsoft.com/office/drawing/2014/main" xmlns="" id="{0260D5B4-E6F0-56EB-B3CB-D855660311C9}"/>
              </a:ext>
            </a:extLst>
          </p:cNvPr>
          <p:cNvSpPr/>
          <p:nvPr/>
        </p:nvSpPr>
        <p:spPr>
          <a:xfrm>
            <a:off x="4866401" y="2777288"/>
            <a:ext cx="279058" cy="3238502"/>
          </a:xfrm>
          <a:prstGeom prst="leftBrac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374899583"/>
      </p:ext>
    </p:extLst>
  </p:cSld>
  <p:clrMapOvr>
    <a:masterClrMapping/>
  </p:clrMapOvr>
  <p:transition spd="slow">
    <p:cu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p:cNvPicPr>
            <a:picLocks noChangeAspect="1" noChangeArrowheads="1"/>
          </p:cNvPicPr>
          <p:nvPr/>
        </p:nvPicPr>
        <p:blipFill>
          <a:blip r:embed="rId2" cstate="print"/>
          <a:srcRect l="14027" t="2953" r="14027" b="15719"/>
          <a:stretch>
            <a:fillRect/>
          </a:stretch>
        </p:blipFill>
        <p:spPr bwMode="auto">
          <a:xfrm>
            <a:off x="1524000" y="260649"/>
            <a:ext cx="9144000" cy="581134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xmlns="" id="{612B841F-DB3A-AEC5-B175-20105A627A9D}"/>
              </a:ext>
            </a:extLst>
          </p:cNvPr>
          <p:cNvSpPr>
            <a:spLocks noGrp="1"/>
          </p:cNvSpPr>
          <p:nvPr>
            <p:ph idx="1"/>
          </p:nvPr>
        </p:nvSpPr>
        <p:spPr>
          <a:xfrm>
            <a:off x="224589" y="1375613"/>
            <a:ext cx="11710737" cy="4525963"/>
          </a:xfrm>
        </p:spPr>
        <p:txBody>
          <a:bodyPr/>
          <a:lstStyle/>
          <a:p>
            <a:pPr marL="0" indent="0" algn="just">
              <a:buNone/>
            </a:pPr>
            <a:r>
              <a:rPr lang="pt-BR" sz="2800" dirty="0">
                <a:solidFill>
                  <a:schemeClr val="accent6">
                    <a:lumMod val="75000"/>
                  </a:schemeClr>
                </a:solidFill>
              </a:rPr>
              <a:t>Art. 11, da Lei nº 14.133/21:</a:t>
            </a:r>
          </a:p>
          <a:p>
            <a:pPr marL="0" indent="0" algn="just">
              <a:buNone/>
            </a:pPr>
            <a:r>
              <a:rPr lang="pt-BR" sz="2800" dirty="0"/>
              <a:t> </a:t>
            </a:r>
          </a:p>
          <a:p>
            <a:pPr marL="0" indent="0" algn="just">
              <a:buNone/>
            </a:pPr>
            <a:r>
              <a:rPr lang="pt-BR" sz="2800" dirty="0"/>
              <a:t>“</a:t>
            </a:r>
            <a:r>
              <a:rPr lang="pt-BR" sz="2800" i="1" dirty="0"/>
              <a:t>Parágrafo único. A alta administração do órgão ou entidade é responsável pela governança das contratações e deve implementar processos e estruturas, inclusive de gestão de riscos e controles internos, para avaliar, direcionar e monitorar os processos licitatórios e os respectivos contratos, com o intuito de alcançar os objetivos estabelecidos no caput deste artigo, promover um ambiente íntegro e confiável, assegurar o alinhamento das contratações ao planejamento estratégico e às leis orçamentárias e promover eficiência, efetividade e eficácia em suas contratações</a:t>
            </a:r>
            <a:r>
              <a:rPr lang="pt-BR" sz="2800" dirty="0"/>
              <a:t>.”</a:t>
            </a: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3. GOVERNANÇA</a:t>
            </a:r>
          </a:p>
        </p:txBody>
      </p:sp>
    </p:spTree>
    <p:extLst>
      <p:ext uri="{BB962C8B-B14F-4D97-AF65-F5344CB8AC3E}">
        <p14:creationId xmlns:p14="http://schemas.microsoft.com/office/powerpoint/2010/main" val="1361197302"/>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xmlns="" id="{612B841F-DB3A-AEC5-B175-20105A627A9D}"/>
              </a:ext>
            </a:extLst>
          </p:cNvPr>
          <p:cNvSpPr>
            <a:spLocks noGrp="1"/>
          </p:cNvSpPr>
          <p:nvPr>
            <p:ph idx="1"/>
          </p:nvPr>
        </p:nvSpPr>
        <p:spPr>
          <a:xfrm>
            <a:off x="149088" y="1365310"/>
            <a:ext cx="11710737" cy="4993545"/>
          </a:xfrm>
        </p:spPr>
        <p:txBody>
          <a:bodyPr/>
          <a:lstStyle/>
          <a:p>
            <a:pPr marL="0" indent="0" algn="just">
              <a:buNone/>
            </a:pPr>
            <a:r>
              <a:rPr lang="pt-BR" sz="2800" dirty="0">
                <a:solidFill>
                  <a:schemeClr val="accent6">
                    <a:lumMod val="75000"/>
                  </a:schemeClr>
                </a:solidFill>
              </a:rPr>
              <a:t>Art. 169 da Lei nº14.133/21:</a:t>
            </a:r>
          </a:p>
          <a:p>
            <a:pPr marL="0" indent="0" algn="just">
              <a:buNone/>
            </a:pPr>
            <a:endParaRPr lang="pt-BR" sz="2800" dirty="0"/>
          </a:p>
          <a:p>
            <a:pPr marL="0" indent="0" algn="just">
              <a:buNone/>
            </a:pPr>
            <a:r>
              <a:rPr lang="pt-BR" sz="2800" dirty="0"/>
              <a:t>“</a:t>
            </a:r>
            <a:r>
              <a:rPr lang="pt-BR" sz="2800" i="1" dirty="0"/>
              <a:t>As contratações públicas deverão submeter-se a práticas contínuas e permanentes de </a:t>
            </a:r>
            <a:r>
              <a:rPr lang="pt-BR" sz="2800" b="1" i="1" dirty="0"/>
              <a:t>gestão de riscos </a:t>
            </a:r>
            <a:r>
              <a:rPr lang="pt-BR" sz="2800" i="1" dirty="0"/>
              <a:t>e de controle preventivo, inclusive mediante adoção de recursos de tecnologia da informação, e, além de estar subordinadas ao controle social, sujeitar-se-ão às seguintes linhas de defesa: </a:t>
            </a:r>
          </a:p>
          <a:p>
            <a:pPr marL="0" indent="0" algn="just">
              <a:buNone/>
            </a:pPr>
            <a:endParaRPr lang="pt-BR" sz="2800" i="1" dirty="0"/>
          </a:p>
          <a:p>
            <a:pPr marL="0" indent="0" algn="just">
              <a:buNone/>
            </a:pPr>
            <a:r>
              <a:rPr lang="pt-BR" sz="2800" i="1" dirty="0"/>
              <a:t>I - </a:t>
            </a:r>
            <a:r>
              <a:rPr lang="pt-BR" sz="2800" b="1" i="1" dirty="0"/>
              <a:t>primeira linha de defesa</a:t>
            </a:r>
            <a:r>
              <a:rPr lang="pt-BR" sz="2800" i="1" dirty="0"/>
              <a:t>, integrada por servidores e empregados públicos, agentes de licitação e autoridades que atuam na estrutura de governança do órgão ou entidade</a:t>
            </a:r>
            <a:r>
              <a:rPr lang="pt-BR" sz="2800" dirty="0"/>
              <a:t>.”  </a:t>
            </a: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3. GOVERNANÇA</a:t>
            </a:r>
          </a:p>
        </p:txBody>
      </p:sp>
    </p:spTree>
    <p:extLst>
      <p:ext uri="{BB962C8B-B14F-4D97-AF65-F5344CB8AC3E}">
        <p14:creationId xmlns:p14="http://schemas.microsoft.com/office/powerpoint/2010/main" val="432351933"/>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xmlns="" id="{612B841F-DB3A-AEC5-B175-20105A627A9D}"/>
              </a:ext>
            </a:extLst>
          </p:cNvPr>
          <p:cNvSpPr>
            <a:spLocks noGrp="1"/>
          </p:cNvSpPr>
          <p:nvPr>
            <p:ph idx="1"/>
          </p:nvPr>
        </p:nvSpPr>
        <p:spPr>
          <a:xfrm>
            <a:off x="450762" y="1772827"/>
            <a:ext cx="10947042" cy="4525963"/>
          </a:xfrm>
        </p:spPr>
        <p:txBody>
          <a:bodyPr/>
          <a:lstStyle/>
          <a:p>
            <a:pPr marL="0" indent="0" algn="just">
              <a:buNone/>
            </a:pPr>
            <a:r>
              <a:rPr lang="pt-BR" sz="2800" dirty="0"/>
              <a:t>“Compreende essencialmente o conjunto de mecanismos de liderança, estratégia e controle postos em prática para avaliar, direcionar e monitorar a atuação da gestão das aquisições, com objetivo de que as aquisições agreguem valor ao negócio da organização, com riscos aceitáveis” (Acórdão 2.622/2015-TCU-Plenário). </a:t>
            </a: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3. GOVERNANÇA</a:t>
            </a:r>
          </a:p>
        </p:txBody>
      </p:sp>
      <p:pic>
        <p:nvPicPr>
          <p:cNvPr id="5" name="Imagem 4">
            <a:extLst>
              <a:ext uri="{FF2B5EF4-FFF2-40B4-BE49-F238E27FC236}">
                <a16:creationId xmlns:a16="http://schemas.microsoft.com/office/drawing/2014/main" xmlns="" id="{5A6C9E83-F79C-899D-E805-5E15F6EDA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629" y="4254202"/>
            <a:ext cx="2847975" cy="1600200"/>
          </a:xfrm>
          <a:prstGeom prst="rect">
            <a:avLst/>
          </a:prstGeom>
        </p:spPr>
      </p:pic>
    </p:spTree>
    <p:extLst>
      <p:ext uri="{BB962C8B-B14F-4D97-AF65-F5344CB8AC3E}">
        <p14:creationId xmlns:p14="http://schemas.microsoft.com/office/powerpoint/2010/main" val="331766872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xmlns="" id="{612B841F-DB3A-AEC5-B175-20105A627A9D}"/>
              </a:ext>
            </a:extLst>
          </p:cNvPr>
          <p:cNvSpPr>
            <a:spLocks noGrp="1"/>
          </p:cNvSpPr>
          <p:nvPr>
            <p:ph idx="1"/>
          </p:nvPr>
        </p:nvSpPr>
        <p:spPr>
          <a:xfrm>
            <a:off x="240631" y="1070813"/>
            <a:ext cx="11710737" cy="648072"/>
          </a:xfrm>
        </p:spPr>
        <p:txBody>
          <a:bodyPr/>
          <a:lstStyle/>
          <a:p>
            <a:pPr marL="0" indent="0" algn="ctr">
              <a:buNone/>
            </a:pPr>
            <a:r>
              <a:rPr lang="pt-BR" sz="2800" b="1" dirty="0"/>
              <a:t>INSTRUMENTOS DE GOVERNANÇA (Decreto 5.307-R/2023, art. 6º)</a:t>
            </a: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3. GOVERNANÇA</a:t>
            </a:r>
          </a:p>
        </p:txBody>
      </p:sp>
      <p:graphicFrame>
        <p:nvGraphicFramePr>
          <p:cNvPr id="2" name="Diagrama 1">
            <a:extLst>
              <a:ext uri="{FF2B5EF4-FFF2-40B4-BE49-F238E27FC236}">
                <a16:creationId xmlns:a16="http://schemas.microsoft.com/office/drawing/2014/main" xmlns="" id="{BEA064F4-6AC2-EDD3-254F-887F8EFAF98F}"/>
              </a:ext>
            </a:extLst>
          </p:cNvPr>
          <p:cNvGraphicFramePr/>
          <p:nvPr>
            <p:extLst>
              <p:ext uri="{D42A27DB-BD31-4B8C-83A1-F6EECF244321}">
                <p14:modId xmlns:p14="http://schemas.microsoft.com/office/powerpoint/2010/main" val="78113487"/>
              </p:ext>
            </p:extLst>
          </p:nvPr>
        </p:nvGraphicFramePr>
        <p:xfrm>
          <a:off x="240631" y="1812758"/>
          <a:ext cx="11710737" cy="455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26312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F6F6280-A645-9303-8F46-9158E6240C8B}"/>
              </a:ext>
            </a:extLst>
          </p:cNvPr>
          <p:cNvPicPr>
            <a:picLocks noChangeAspect="1" noChangeArrowheads="1"/>
          </p:cNvPicPr>
          <p:nvPr/>
        </p:nvPicPr>
        <p:blipFill>
          <a:blip r:embed="rId2" cstate="print"/>
          <a:srcRect l="15216" t="2953" r="15052" b="2548"/>
          <a:stretch>
            <a:fillRect/>
          </a:stretch>
        </p:blipFill>
        <p:spPr bwMode="auto">
          <a:xfrm>
            <a:off x="0" y="-27384"/>
            <a:ext cx="12192000" cy="6912768"/>
          </a:xfrm>
          <a:prstGeom prst="rect">
            <a:avLst/>
          </a:prstGeom>
          <a:noFill/>
          <a:ln w="9525">
            <a:noFill/>
            <a:miter lim="800000"/>
            <a:headEnd/>
            <a:tailEnd/>
          </a:ln>
        </p:spPr>
      </p:pic>
    </p:spTree>
    <p:extLst>
      <p:ext uri="{BB962C8B-B14F-4D97-AF65-F5344CB8AC3E}">
        <p14:creationId xmlns:p14="http://schemas.microsoft.com/office/powerpoint/2010/main" val="101724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AGENTES PÚBLICOS</a:t>
            </a:r>
          </a:p>
        </p:txBody>
      </p:sp>
      <p:sp>
        <p:nvSpPr>
          <p:cNvPr id="12" name="CaixaDeTexto 11">
            <a:extLst>
              <a:ext uri="{FF2B5EF4-FFF2-40B4-BE49-F238E27FC236}">
                <a16:creationId xmlns:a16="http://schemas.microsoft.com/office/drawing/2014/main" xmlns="" id="{142D4C6C-5FAC-3D3D-AEAA-B1433CC8F445}"/>
              </a:ext>
            </a:extLst>
          </p:cNvPr>
          <p:cNvSpPr txBox="1"/>
          <p:nvPr/>
        </p:nvSpPr>
        <p:spPr>
          <a:xfrm>
            <a:off x="48123" y="2782430"/>
            <a:ext cx="1941095" cy="170816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pt-BR" sz="2100" dirty="0"/>
              <a:t>AGENTES E COMISSÃO DE CONTRATAÇÃO art. 8°, 14.133/21</a:t>
            </a:r>
          </a:p>
        </p:txBody>
      </p:sp>
      <p:sp>
        <p:nvSpPr>
          <p:cNvPr id="17" name="CaixaDeTexto 16">
            <a:extLst>
              <a:ext uri="{FF2B5EF4-FFF2-40B4-BE49-F238E27FC236}">
                <a16:creationId xmlns:a16="http://schemas.microsoft.com/office/drawing/2014/main" xmlns="" id="{F935A6A7-FF6B-9214-3BC7-48084F958C27}"/>
              </a:ext>
            </a:extLst>
          </p:cNvPr>
          <p:cNvSpPr txBox="1"/>
          <p:nvPr/>
        </p:nvSpPr>
        <p:spPr>
          <a:xfrm>
            <a:off x="1989224" y="1339334"/>
            <a:ext cx="1524000" cy="10618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pt-BR" sz="2100" dirty="0"/>
              <a:t>Agente de Contratação (caput)</a:t>
            </a:r>
          </a:p>
        </p:txBody>
      </p:sp>
      <p:sp>
        <p:nvSpPr>
          <p:cNvPr id="22" name="CaixaDeTexto 21">
            <a:extLst>
              <a:ext uri="{FF2B5EF4-FFF2-40B4-BE49-F238E27FC236}">
                <a16:creationId xmlns:a16="http://schemas.microsoft.com/office/drawing/2014/main" xmlns="" id="{E12E92E2-A63A-94A5-9A50-F2118A025F78}"/>
              </a:ext>
            </a:extLst>
          </p:cNvPr>
          <p:cNvSpPr txBox="1"/>
          <p:nvPr/>
        </p:nvSpPr>
        <p:spPr>
          <a:xfrm>
            <a:off x="2285999" y="2599208"/>
            <a:ext cx="1941095" cy="1384995"/>
          </a:xfrm>
          <a:prstGeom prst="rect">
            <a:avLst/>
          </a:prstGeom>
          <a:solidFill>
            <a:schemeClr val="accent6"/>
          </a:solidFill>
          <a:ln>
            <a:solidFill>
              <a:schemeClr val="accent6">
                <a:lumMod val="60000"/>
                <a:lumOff val="40000"/>
              </a:schemeClr>
            </a:solidFill>
          </a:ln>
        </p:spPr>
        <p:txBody>
          <a:bodyPr wrap="square">
            <a:spAutoFit/>
          </a:bodyPr>
          <a:lstStyle/>
          <a:p>
            <a:pPr algn="ctr"/>
            <a:r>
              <a:rPr lang="pt-BR" sz="2100" dirty="0"/>
              <a:t>Municípios com até 20.000hab. – até 6 anos </a:t>
            </a:r>
          </a:p>
          <a:p>
            <a:pPr algn="ctr"/>
            <a:r>
              <a:rPr lang="pt-BR" sz="2100" dirty="0"/>
              <a:t>(art. 176)</a:t>
            </a:r>
          </a:p>
        </p:txBody>
      </p:sp>
      <p:sp>
        <p:nvSpPr>
          <p:cNvPr id="27" name="CaixaDeTexto 26">
            <a:extLst>
              <a:ext uri="{FF2B5EF4-FFF2-40B4-BE49-F238E27FC236}">
                <a16:creationId xmlns:a16="http://schemas.microsoft.com/office/drawing/2014/main" xmlns="" id="{D6B41BAC-A8B8-6950-4050-2A064151DBA1}"/>
              </a:ext>
            </a:extLst>
          </p:cNvPr>
          <p:cNvSpPr txBox="1"/>
          <p:nvPr/>
        </p:nvSpPr>
        <p:spPr>
          <a:xfrm>
            <a:off x="2046172" y="4633200"/>
            <a:ext cx="1524001" cy="10618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pt-BR" sz="2100" dirty="0"/>
              <a:t>Comissão de Contratação </a:t>
            </a:r>
          </a:p>
        </p:txBody>
      </p:sp>
      <p:sp>
        <p:nvSpPr>
          <p:cNvPr id="32" name="CaixaDeTexto 31">
            <a:extLst>
              <a:ext uri="{FF2B5EF4-FFF2-40B4-BE49-F238E27FC236}">
                <a16:creationId xmlns:a16="http://schemas.microsoft.com/office/drawing/2014/main" xmlns="" id="{D8F65561-344B-BDC7-F2BF-936B36DCF792}"/>
              </a:ext>
            </a:extLst>
          </p:cNvPr>
          <p:cNvSpPr txBox="1"/>
          <p:nvPr/>
        </p:nvSpPr>
        <p:spPr>
          <a:xfrm>
            <a:off x="4410462" y="1090242"/>
            <a:ext cx="7191512" cy="1631216"/>
          </a:xfrm>
          <a:prstGeom prst="rect">
            <a:avLst/>
          </a:prstGeom>
          <a:solidFill>
            <a:schemeClr val="bg1">
              <a:lumMod val="85000"/>
            </a:schemeClr>
          </a:solidFill>
          <a:ln>
            <a:solidFill>
              <a:srgbClr val="FFCC2A"/>
            </a:solidFill>
          </a:ln>
          <a:effectLst>
            <a:innerShdw blurRad="63500" dist="50800" dir="13500000">
              <a:prstClr val="black">
                <a:alpha val="50000"/>
              </a:prstClr>
            </a:innerShdw>
          </a:effectLst>
        </p:spPr>
        <p:txBody>
          <a:bodyPr wrap="square">
            <a:spAutoFit/>
          </a:bodyPr>
          <a:lstStyle/>
          <a:p>
            <a:r>
              <a:rPr lang="pt-BR" sz="2000" dirty="0"/>
              <a:t>- Responsável pela condução da licitação até a homologação (caput)</a:t>
            </a:r>
          </a:p>
          <a:p>
            <a:r>
              <a:rPr lang="pt-BR" sz="2000" dirty="0"/>
              <a:t>- Servidor EFETIVO ou empregado Público do quadro permanente (caput)</a:t>
            </a:r>
          </a:p>
          <a:p>
            <a:r>
              <a:rPr lang="pt-BR" sz="2000" dirty="0"/>
              <a:t>- Responsabilidade INDIVIDUAL, salvo se induzido a erro (§1)</a:t>
            </a:r>
          </a:p>
          <a:p>
            <a:r>
              <a:rPr lang="pt-BR" sz="2000" dirty="0"/>
              <a:t>- No Pregão: designado Pregoeiro (§5)</a:t>
            </a:r>
          </a:p>
        </p:txBody>
      </p:sp>
      <p:sp>
        <p:nvSpPr>
          <p:cNvPr id="37" name="CaixaDeTexto 36">
            <a:extLst>
              <a:ext uri="{FF2B5EF4-FFF2-40B4-BE49-F238E27FC236}">
                <a16:creationId xmlns:a16="http://schemas.microsoft.com/office/drawing/2014/main" xmlns="" id="{4C59BC78-EA75-1438-AF0F-9EDFC6DDCFA5}"/>
              </a:ext>
            </a:extLst>
          </p:cNvPr>
          <p:cNvSpPr txBox="1"/>
          <p:nvPr/>
        </p:nvSpPr>
        <p:spPr>
          <a:xfrm>
            <a:off x="4404290" y="2828452"/>
            <a:ext cx="7191512" cy="3170099"/>
          </a:xfrm>
          <a:prstGeom prst="rect">
            <a:avLst/>
          </a:prstGeom>
          <a:solidFill>
            <a:schemeClr val="bg1">
              <a:lumMod val="85000"/>
            </a:schemeClr>
          </a:solidFill>
          <a:ln>
            <a:solidFill>
              <a:srgbClr val="FFC611"/>
            </a:solidFill>
          </a:ln>
          <a:effectLst>
            <a:innerShdw blurRad="63500" dist="50800" dir="13500000">
              <a:prstClr val="black">
                <a:alpha val="50000"/>
              </a:prstClr>
            </a:innerShdw>
          </a:effectLst>
        </p:spPr>
        <p:txBody>
          <a:bodyPr wrap="square">
            <a:spAutoFit/>
          </a:bodyPr>
          <a:lstStyle/>
          <a:p>
            <a:r>
              <a:rPr lang="pt-BR" sz="2000" dirty="0"/>
              <a:t>- </a:t>
            </a:r>
            <a:r>
              <a:rPr lang="pt-BR" sz="2000" b="1" dirty="0"/>
              <a:t>Licitações para bens e serviços especiais (§2°)</a:t>
            </a:r>
          </a:p>
          <a:p>
            <a:r>
              <a:rPr lang="pt-BR" sz="2000" dirty="0"/>
              <a:t>- PODERÁ substituir o Agente de Contratação</a:t>
            </a:r>
          </a:p>
          <a:p>
            <a:r>
              <a:rPr lang="pt-BR" sz="2000" dirty="0"/>
              <a:t>- PREFERENCIALMENTE - servidor efetivo ou empregado público do quadro permanente</a:t>
            </a:r>
          </a:p>
          <a:p>
            <a:r>
              <a:rPr lang="pt-BR" sz="2000" dirty="0"/>
              <a:t>- </a:t>
            </a:r>
            <a:r>
              <a:rPr lang="pt-BR" sz="2000" b="1" dirty="0"/>
              <a:t>No DIÁLOGO COMPETITIVO (art.32, §1, XI, da Lei)</a:t>
            </a:r>
          </a:p>
          <a:p>
            <a:r>
              <a:rPr lang="pt-BR" sz="2000" dirty="0"/>
              <a:t>- DEVERÁ substituir o Agente de Contratação</a:t>
            </a:r>
          </a:p>
          <a:p>
            <a:r>
              <a:rPr lang="pt-BR" sz="2000" dirty="0"/>
              <a:t>- OBRIGATORIAMENTE - servidor efetivo ou empregado público do quadro permanente</a:t>
            </a:r>
          </a:p>
          <a:p>
            <a:r>
              <a:rPr lang="pt-BR" sz="2000" dirty="0"/>
              <a:t>- Responsabilidade SOLIDÁRIA, exceto posição contrária registrada e fundamentada (§2°) </a:t>
            </a:r>
          </a:p>
        </p:txBody>
      </p:sp>
      <p:cxnSp>
        <p:nvCxnSpPr>
          <p:cNvPr id="39" name="Conector reto 38">
            <a:extLst>
              <a:ext uri="{FF2B5EF4-FFF2-40B4-BE49-F238E27FC236}">
                <a16:creationId xmlns:a16="http://schemas.microsoft.com/office/drawing/2014/main" xmlns="" id="{344DC5B6-78B2-496D-3ECE-367226B59AF3}"/>
              </a:ext>
            </a:extLst>
          </p:cNvPr>
          <p:cNvCxnSpPr>
            <a:cxnSpLocks/>
            <a:stCxn id="17" idx="1"/>
            <a:endCxn id="12" idx="0"/>
          </p:cNvCxnSpPr>
          <p:nvPr/>
        </p:nvCxnSpPr>
        <p:spPr>
          <a:xfrm flipH="1">
            <a:off x="1018671" y="1870249"/>
            <a:ext cx="970553" cy="912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xmlns="" id="{40E0FE9C-B8B3-BA92-A9F2-594AB6D2E54B}"/>
              </a:ext>
            </a:extLst>
          </p:cNvPr>
          <p:cNvCxnSpPr>
            <a:cxnSpLocks/>
            <a:stCxn id="12" idx="2"/>
            <a:endCxn id="27" idx="1"/>
          </p:cNvCxnSpPr>
          <p:nvPr/>
        </p:nvCxnSpPr>
        <p:spPr>
          <a:xfrm>
            <a:off x="1018671" y="4490590"/>
            <a:ext cx="1027501" cy="673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xmlns="" id="{83F1010D-5F3E-022C-7BDB-DE6C8801A5C8}"/>
              </a:ext>
            </a:extLst>
          </p:cNvPr>
          <p:cNvCxnSpPr>
            <a:cxnSpLocks/>
            <a:endCxn id="27" idx="3"/>
          </p:cNvCxnSpPr>
          <p:nvPr/>
        </p:nvCxnSpPr>
        <p:spPr>
          <a:xfrm flipH="1">
            <a:off x="3570173" y="5164115"/>
            <a:ext cx="8341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to 47">
            <a:extLst>
              <a:ext uri="{FF2B5EF4-FFF2-40B4-BE49-F238E27FC236}">
                <a16:creationId xmlns:a16="http://schemas.microsoft.com/office/drawing/2014/main" xmlns="" id="{EE531434-228F-646C-30C1-2BEC6367B063}"/>
              </a:ext>
            </a:extLst>
          </p:cNvPr>
          <p:cNvCxnSpPr>
            <a:cxnSpLocks/>
            <a:endCxn id="17" idx="3"/>
          </p:cNvCxnSpPr>
          <p:nvPr/>
        </p:nvCxnSpPr>
        <p:spPr>
          <a:xfrm flipH="1">
            <a:off x="3513224" y="1870249"/>
            <a:ext cx="9224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xmlns="" id="{49C2707A-9A9E-9983-C21F-4CD4151388C8}"/>
              </a:ext>
            </a:extLst>
          </p:cNvPr>
          <p:cNvCxnSpPr>
            <a:cxnSpLocks/>
            <a:endCxn id="22" idx="0"/>
          </p:cNvCxnSpPr>
          <p:nvPr/>
        </p:nvCxnSpPr>
        <p:spPr>
          <a:xfrm>
            <a:off x="3256547" y="2401163"/>
            <a:ext cx="0" cy="198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3295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AGENTES PÚBLICOS</a:t>
            </a:r>
          </a:p>
        </p:txBody>
      </p:sp>
      <p:sp>
        <p:nvSpPr>
          <p:cNvPr id="2" name="CaixaDeTexto 1">
            <a:extLst>
              <a:ext uri="{FF2B5EF4-FFF2-40B4-BE49-F238E27FC236}">
                <a16:creationId xmlns:a16="http://schemas.microsoft.com/office/drawing/2014/main" xmlns="" id="{D10CA693-0510-61B9-D791-DEB6BF002EFB}"/>
              </a:ext>
            </a:extLst>
          </p:cNvPr>
          <p:cNvSpPr txBox="1"/>
          <p:nvPr/>
        </p:nvSpPr>
        <p:spPr>
          <a:xfrm>
            <a:off x="352925" y="1182848"/>
            <a:ext cx="11567831" cy="5461233"/>
          </a:xfrm>
          <a:prstGeom prst="rect">
            <a:avLst/>
          </a:prstGeom>
          <a:noFill/>
        </p:spPr>
        <p:txBody>
          <a:bodyPr wrap="square" rtlCol="0">
            <a:spAutoFit/>
          </a:bodyPr>
          <a:lstStyle/>
          <a:p>
            <a:pPr algn="just"/>
            <a:r>
              <a:rPr lang="pt-BR" sz="2200" b="0" i="0" dirty="0">
                <a:solidFill>
                  <a:srgbClr val="000000"/>
                </a:solidFill>
                <a:effectLst/>
                <a:latin typeface="Arial" panose="020B0604020202020204" pitchFamily="34" charset="0"/>
              </a:rPr>
              <a:t>Art. 6º Para os fins desta Lei, consideram-se: (Lei 14.133/21)</a:t>
            </a:r>
          </a:p>
          <a:p>
            <a:pPr algn="just"/>
            <a:endParaRPr lang="pt-BR" sz="2200" dirty="0">
              <a:solidFill>
                <a:srgbClr val="000000"/>
              </a:solidFill>
              <a:latin typeface="Arial" panose="020B0604020202020204" pitchFamily="34" charset="0"/>
            </a:endParaRPr>
          </a:p>
          <a:p>
            <a:pPr algn="just"/>
            <a:r>
              <a:rPr lang="pt-BR" sz="2200" dirty="0">
                <a:solidFill>
                  <a:srgbClr val="000000"/>
                </a:solidFill>
                <a:latin typeface="Arial" panose="020B0604020202020204" pitchFamily="34" charset="0"/>
              </a:rPr>
              <a:t>V - </a:t>
            </a:r>
            <a:r>
              <a:rPr lang="pt-BR" sz="2200" b="1" dirty="0">
                <a:solidFill>
                  <a:srgbClr val="000000"/>
                </a:solidFill>
                <a:latin typeface="Arial" panose="020B0604020202020204" pitchFamily="34" charset="0"/>
              </a:rPr>
              <a:t>agente público</a:t>
            </a:r>
            <a:r>
              <a:rPr lang="pt-BR" sz="2200" dirty="0">
                <a:solidFill>
                  <a:srgbClr val="000000"/>
                </a:solidFill>
                <a:latin typeface="Arial" panose="020B0604020202020204" pitchFamily="34" charset="0"/>
              </a:rPr>
              <a:t>: indivíduo que, em virtude de eleição, nomeação, designação, contratação ou qualquer outra forma de investidura ou vínculo, exerce mandato, cargo, emprego ou função em pessoa jurídica integrante da Administração Pública;</a:t>
            </a:r>
          </a:p>
          <a:p>
            <a:pPr algn="just"/>
            <a:endParaRPr lang="pt-BR" sz="2200" dirty="0">
              <a:solidFill>
                <a:srgbClr val="000000"/>
              </a:solidFill>
              <a:latin typeface="Arial" panose="020B0604020202020204" pitchFamily="34" charset="0"/>
            </a:endParaRPr>
          </a:p>
          <a:p>
            <a:pPr algn="just"/>
            <a:r>
              <a:rPr lang="pt-BR" sz="2200" dirty="0">
                <a:solidFill>
                  <a:srgbClr val="000000"/>
                </a:solidFill>
                <a:latin typeface="Arial" panose="020B0604020202020204" pitchFamily="34" charset="0"/>
              </a:rPr>
              <a:t>L - </a:t>
            </a:r>
            <a:r>
              <a:rPr lang="pt-BR" sz="2200" b="1" dirty="0">
                <a:solidFill>
                  <a:srgbClr val="000000"/>
                </a:solidFill>
                <a:latin typeface="Arial" panose="020B0604020202020204" pitchFamily="34" charset="0"/>
              </a:rPr>
              <a:t>comissão de contratação</a:t>
            </a:r>
            <a:r>
              <a:rPr lang="pt-BR" sz="2200" dirty="0">
                <a:solidFill>
                  <a:srgbClr val="000000"/>
                </a:solidFill>
                <a:latin typeface="Arial" panose="020B0604020202020204" pitchFamily="34" charset="0"/>
              </a:rPr>
              <a:t>: conjunto de </a:t>
            </a:r>
            <a:r>
              <a:rPr lang="pt-BR" sz="2200" b="1" dirty="0">
                <a:solidFill>
                  <a:srgbClr val="000000"/>
                </a:solidFill>
                <a:latin typeface="Arial" panose="020B0604020202020204" pitchFamily="34" charset="0"/>
              </a:rPr>
              <a:t>agentes públicos </a:t>
            </a:r>
            <a:r>
              <a:rPr lang="pt-BR" sz="2200" dirty="0">
                <a:solidFill>
                  <a:srgbClr val="000000"/>
                </a:solidFill>
                <a:latin typeface="Arial" panose="020B0604020202020204" pitchFamily="34" charset="0"/>
              </a:rPr>
              <a:t>indicados pela Administração, em caráter permanente ou especial, com a função de receber, examinar e julgar documentos relativos às licitações e aos procedimentos auxiliares;</a:t>
            </a:r>
          </a:p>
          <a:p>
            <a:pPr algn="just"/>
            <a:endParaRPr lang="pt-BR" sz="2200" dirty="0">
              <a:solidFill>
                <a:srgbClr val="000000"/>
              </a:solidFill>
              <a:latin typeface="Arial" panose="020B0604020202020204" pitchFamily="34" charset="0"/>
            </a:endParaRPr>
          </a:p>
          <a:p>
            <a:pPr algn="just"/>
            <a:r>
              <a:rPr lang="pt-BR" sz="2200" b="0" i="0" dirty="0">
                <a:solidFill>
                  <a:srgbClr val="000000"/>
                </a:solidFill>
                <a:effectLst/>
                <a:latin typeface="Arial" panose="020B0604020202020204" pitchFamily="34" charset="0"/>
              </a:rPr>
              <a:t>LX - </a:t>
            </a:r>
            <a:r>
              <a:rPr lang="pt-BR" sz="2200" b="1" i="0" dirty="0">
                <a:solidFill>
                  <a:srgbClr val="000000"/>
                </a:solidFill>
                <a:effectLst/>
                <a:latin typeface="Arial" panose="020B0604020202020204" pitchFamily="34" charset="0"/>
              </a:rPr>
              <a:t>agente de contratação</a:t>
            </a:r>
            <a:r>
              <a:rPr lang="pt-BR" sz="2200" b="0" i="0" dirty="0">
                <a:solidFill>
                  <a:srgbClr val="000000"/>
                </a:solidFill>
                <a:effectLst/>
                <a:latin typeface="Arial" panose="020B0604020202020204" pitchFamily="34" charset="0"/>
              </a:rPr>
              <a:t>: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endParaRPr lang="pt-BR" sz="2200" dirty="0">
              <a:solidFill>
                <a:srgbClr val="000000"/>
              </a:solidFill>
              <a:latin typeface="Arial" panose="020B0604020202020204" pitchFamily="34" charset="0"/>
            </a:endParaRPr>
          </a:p>
          <a:p>
            <a:endParaRPr lang="pt-BR" sz="2200" dirty="0"/>
          </a:p>
        </p:txBody>
      </p:sp>
    </p:spTree>
    <p:extLst>
      <p:ext uri="{BB962C8B-B14F-4D97-AF65-F5344CB8AC3E}">
        <p14:creationId xmlns:p14="http://schemas.microsoft.com/office/powerpoint/2010/main" val="315378827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AGENTES PÚBLICOS</a:t>
            </a:r>
          </a:p>
        </p:txBody>
      </p:sp>
      <p:sp>
        <p:nvSpPr>
          <p:cNvPr id="2" name="CaixaDeTexto 1">
            <a:extLst>
              <a:ext uri="{FF2B5EF4-FFF2-40B4-BE49-F238E27FC236}">
                <a16:creationId xmlns:a16="http://schemas.microsoft.com/office/drawing/2014/main" xmlns="" id="{D10CA693-0510-61B9-D791-DEB6BF002EFB}"/>
              </a:ext>
            </a:extLst>
          </p:cNvPr>
          <p:cNvSpPr txBox="1"/>
          <p:nvPr/>
        </p:nvSpPr>
        <p:spPr>
          <a:xfrm>
            <a:off x="352925" y="1182848"/>
            <a:ext cx="11567831" cy="5461233"/>
          </a:xfrm>
          <a:prstGeom prst="rect">
            <a:avLst/>
          </a:prstGeom>
          <a:noFill/>
        </p:spPr>
        <p:txBody>
          <a:bodyPr wrap="square" rtlCol="0">
            <a:spAutoFit/>
          </a:bodyPr>
          <a:lstStyle/>
          <a:p>
            <a:pPr algn="just"/>
            <a:r>
              <a:rPr lang="pt-BR" sz="2200" b="0" i="0" dirty="0">
                <a:solidFill>
                  <a:srgbClr val="000000"/>
                </a:solidFill>
                <a:effectLst/>
                <a:latin typeface="Arial" panose="020B0604020202020204" pitchFamily="34" charset="0"/>
              </a:rPr>
              <a:t>Art. 8º A licitação será conduzida por </a:t>
            </a:r>
            <a:r>
              <a:rPr lang="pt-BR" sz="2200" b="1" i="0" dirty="0">
                <a:solidFill>
                  <a:srgbClr val="000000"/>
                </a:solidFill>
                <a:effectLst/>
                <a:latin typeface="Arial" panose="020B0604020202020204" pitchFamily="34" charset="0"/>
              </a:rPr>
              <a:t>agente de contratação</a:t>
            </a:r>
            <a:r>
              <a:rPr lang="pt-BR" sz="2200" b="0" i="0" dirty="0">
                <a:solidFill>
                  <a:srgbClr val="000000"/>
                </a:solidFill>
                <a:effectLst/>
                <a:latin typeface="Arial" panose="020B0604020202020204" pitchFamily="34" charset="0"/>
              </a:rPr>
              <a:t>,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p>
          <a:p>
            <a:pPr algn="just"/>
            <a:endParaRPr lang="pt-BR" sz="2200" b="0" i="0" dirty="0">
              <a:solidFill>
                <a:srgbClr val="000000"/>
              </a:solidFill>
              <a:effectLst/>
              <a:latin typeface="Arial" panose="020B0604020202020204" pitchFamily="34" charset="0"/>
            </a:endParaRPr>
          </a:p>
          <a:p>
            <a:pPr algn="just"/>
            <a:r>
              <a:rPr lang="pt-BR" sz="2200" b="0" i="0" dirty="0">
                <a:solidFill>
                  <a:srgbClr val="000000"/>
                </a:solidFill>
                <a:effectLst/>
                <a:latin typeface="Arial" panose="020B0604020202020204" pitchFamily="34" charset="0"/>
              </a:rPr>
              <a:t>§ 1º O </a:t>
            </a:r>
            <a:r>
              <a:rPr lang="pt-BR" sz="2200" b="1" i="0" dirty="0">
                <a:solidFill>
                  <a:srgbClr val="000000"/>
                </a:solidFill>
                <a:effectLst/>
                <a:latin typeface="Arial" panose="020B0604020202020204" pitchFamily="34" charset="0"/>
              </a:rPr>
              <a:t>agente de contratação </a:t>
            </a:r>
            <a:r>
              <a:rPr lang="pt-BR" sz="2200" b="0" i="0" dirty="0">
                <a:solidFill>
                  <a:srgbClr val="000000"/>
                </a:solidFill>
                <a:effectLst/>
                <a:latin typeface="Arial" panose="020B0604020202020204" pitchFamily="34" charset="0"/>
              </a:rPr>
              <a:t>será auxiliado por equipe de apoio e responderá individualmente pelos atos que praticar, salvo quando induzido a erro pela atuação da equipe.</a:t>
            </a:r>
          </a:p>
          <a:p>
            <a:pPr algn="just"/>
            <a:endParaRPr lang="pt-BR" sz="2200" b="0" i="0" dirty="0">
              <a:solidFill>
                <a:srgbClr val="000000"/>
              </a:solidFill>
              <a:effectLst/>
              <a:latin typeface="Arial" panose="020B0604020202020204" pitchFamily="34" charset="0"/>
            </a:endParaRPr>
          </a:p>
          <a:p>
            <a:pPr algn="just"/>
            <a:r>
              <a:rPr lang="pt-BR" sz="2200" b="0" i="0" dirty="0">
                <a:solidFill>
                  <a:srgbClr val="000000"/>
                </a:solidFill>
                <a:effectLst/>
                <a:latin typeface="Arial" panose="020B0604020202020204" pitchFamily="34" charset="0"/>
              </a:rPr>
              <a:t>§ 2º Em licitação que </a:t>
            </a:r>
            <a:r>
              <a:rPr lang="pt-BR" sz="2200" b="1" i="0" dirty="0">
                <a:solidFill>
                  <a:srgbClr val="000000"/>
                </a:solidFill>
                <a:effectLst/>
                <a:latin typeface="Arial" panose="020B0604020202020204" pitchFamily="34" charset="0"/>
              </a:rPr>
              <a:t>envolva bens ou serviços especiais</a:t>
            </a:r>
            <a:r>
              <a:rPr lang="pt-BR" sz="2200" b="0" i="0" dirty="0">
                <a:solidFill>
                  <a:srgbClr val="000000"/>
                </a:solidFill>
                <a:effectLst/>
                <a:latin typeface="Arial" panose="020B0604020202020204" pitchFamily="34" charset="0"/>
              </a:rPr>
              <a:t>, desde que observados os requisitos estabelecidos no art. 7º desta Lei, o agente de contratação </a:t>
            </a:r>
            <a:r>
              <a:rPr lang="pt-BR" sz="2200" b="1" i="0" dirty="0">
                <a:solidFill>
                  <a:srgbClr val="000000"/>
                </a:solidFill>
                <a:effectLst/>
                <a:latin typeface="Arial" panose="020B0604020202020204" pitchFamily="34" charset="0"/>
              </a:rPr>
              <a:t>poderá</a:t>
            </a:r>
            <a:r>
              <a:rPr lang="pt-BR" sz="2200" b="0" i="0" dirty="0">
                <a:solidFill>
                  <a:srgbClr val="000000"/>
                </a:solidFill>
                <a:effectLst/>
                <a:latin typeface="Arial" panose="020B0604020202020204" pitchFamily="34" charset="0"/>
              </a:rPr>
              <a:t> ser </a:t>
            </a:r>
            <a:r>
              <a:rPr lang="pt-BR" sz="2200" b="1" i="0" dirty="0">
                <a:solidFill>
                  <a:srgbClr val="000000"/>
                </a:solidFill>
                <a:effectLst/>
                <a:latin typeface="Arial" panose="020B0604020202020204" pitchFamily="34" charset="0"/>
              </a:rPr>
              <a:t>substituído por comissão de contratação </a:t>
            </a:r>
            <a:r>
              <a:rPr lang="pt-BR" sz="2200" i="0" dirty="0">
                <a:solidFill>
                  <a:srgbClr val="000000"/>
                </a:solidFill>
                <a:effectLst/>
                <a:latin typeface="Arial" panose="020B0604020202020204" pitchFamily="34" charset="0"/>
              </a:rPr>
              <a:t>formada por</a:t>
            </a:r>
            <a:r>
              <a:rPr lang="pt-BR" sz="2200" b="0" i="0" dirty="0">
                <a:solidFill>
                  <a:srgbClr val="000000"/>
                </a:solidFill>
                <a:effectLst/>
                <a:latin typeface="Arial" panose="020B0604020202020204" pitchFamily="34" charset="0"/>
              </a:rPr>
              <a:t>, no mínimo, 3 (três) membros, que responderão solidariamente por todos os atos praticados pela comissão, ressalvado o membro que expressar posição individual divergente fundamentada e registrada em ata lavrada na reunião em que houver sido tomada a decisão.</a:t>
            </a:r>
            <a:endParaRPr lang="pt-BR" sz="2200" dirty="0"/>
          </a:p>
        </p:txBody>
      </p:sp>
    </p:spTree>
    <p:extLst>
      <p:ext uri="{BB962C8B-B14F-4D97-AF65-F5344CB8AC3E}">
        <p14:creationId xmlns:p14="http://schemas.microsoft.com/office/powerpoint/2010/main" val="371070599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AGENTES PÚBLICOS</a:t>
            </a:r>
          </a:p>
        </p:txBody>
      </p:sp>
      <p:sp>
        <p:nvSpPr>
          <p:cNvPr id="2" name="CaixaDeTexto 1">
            <a:extLst>
              <a:ext uri="{FF2B5EF4-FFF2-40B4-BE49-F238E27FC236}">
                <a16:creationId xmlns:a16="http://schemas.microsoft.com/office/drawing/2014/main" xmlns="" id="{D10CA693-0510-61B9-D791-DEB6BF002EFB}"/>
              </a:ext>
            </a:extLst>
          </p:cNvPr>
          <p:cNvSpPr txBox="1"/>
          <p:nvPr/>
        </p:nvSpPr>
        <p:spPr>
          <a:xfrm>
            <a:off x="352925" y="1182848"/>
            <a:ext cx="11567831" cy="5509200"/>
          </a:xfrm>
          <a:prstGeom prst="rect">
            <a:avLst/>
          </a:prstGeom>
          <a:noFill/>
        </p:spPr>
        <p:txBody>
          <a:bodyPr wrap="square" rtlCol="0">
            <a:spAutoFit/>
          </a:bodyPr>
          <a:lstStyle/>
          <a:p>
            <a:pPr algn="just"/>
            <a:r>
              <a:rPr lang="pt-BR" sz="2200" b="0" i="0" dirty="0">
                <a:solidFill>
                  <a:srgbClr val="000000"/>
                </a:solidFill>
                <a:effectLst/>
                <a:latin typeface="Arial" panose="020B0604020202020204" pitchFamily="34" charset="0"/>
              </a:rPr>
              <a:t>DECRETO Nº </a:t>
            </a:r>
            <a:r>
              <a:rPr lang="pt-BR" sz="2200" b="1" i="0" dirty="0">
                <a:solidFill>
                  <a:srgbClr val="000000"/>
                </a:solidFill>
                <a:effectLst/>
                <a:latin typeface="Arial" panose="020B0604020202020204" pitchFamily="34" charset="0"/>
              </a:rPr>
              <a:t>5352-R</a:t>
            </a:r>
            <a:r>
              <a:rPr lang="pt-BR" sz="2200" b="0" i="0" dirty="0">
                <a:solidFill>
                  <a:srgbClr val="000000"/>
                </a:solidFill>
                <a:effectLst/>
                <a:latin typeface="Arial" panose="020B0604020202020204" pitchFamily="34" charset="0"/>
              </a:rPr>
              <a:t>, DE 28 DE MARÇO DE 2023.</a:t>
            </a:r>
          </a:p>
          <a:p>
            <a:pPr algn="just"/>
            <a:endParaRPr lang="pt-BR" sz="2200" b="0" i="0" dirty="0">
              <a:solidFill>
                <a:srgbClr val="000000"/>
              </a:solidFill>
              <a:effectLst/>
              <a:latin typeface="Arial" panose="020B0604020202020204" pitchFamily="34" charset="0"/>
            </a:endParaRPr>
          </a:p>
          <a:p>
            <a:pPr algn="just"/>
            <a:r>
              <a:rPr lang="pt-BR" sz="2200" b="1" i="0" dirty="0">
                <a:solidFill>
                  <a:srgbClr val="000000"/>
                </a:solidFill>
                <a:effectLst/>
                <a:latin typeface="Arial" panose="020B0604020202020204" pitchFamily="34" charset="0"/>
              </a:rPr>
              <a:t>Art. 3º </a:t>
            </a:r>
            <a:r>
              <a:rPr lang="pt-BR" sz="2200" b="0" i="0" dirty="0">
                <a:solidFill>
                  <a:srgbClr val="000000"/>
                </a:solidFill>
                <a:effectLst/>
                <a:latin typeface="Arial" panose="020B0604020202020204" pitchFamily="34" charset="0"/>
              </a:rPr>
              <a:t>O agente de contratação e o respectivo substituto serão designados pela autoridade</a:t>
            </a:r>
          </a:p>
          <a:p>
            <a:pPr algn="just"/>
            <a:r>
              <a:rPr lang="pt-BR" sz="2200" b="0" i="0" dirty="0">
                <a:solidFill>
                  <a:srgbClr val="000000"/>
                </a:solidFill>
                <a:effectLst/>
                <a:latin typeface="Arial" panose="020B0604020202020204" pitchFamily="34" charset="0"/>
              </a:rPr>
              <a:t>competente, entre servidores efetivos ou empregados públicos dos quadros permanentes da Administração.</a:t>
            </a:r>
          </a:p>
          <a:p>
            <a:pPr algn="just"/>
            <a:endParaRPr lang="pt-BR" sz="2200" b="0" i="0" dirty="0">
              <a:solidFill>
                <a:srgbClr val="000000"/>
              </a:solidFill>
              <a:effectLst/>
              <a:latin typeface="Arial" panose="020B0604020202020204" pitchFamily="34" charset="0"/>
            </a:endParaRPr>
          </a:p>
          <a:p>
            <a:pPr algn="just"/>
            <a:r>
              <a:rPr lang="pt-BR" sz="2200" b="1" i="0" dirty="0">
                <a:solidFill>
                  <a:srgbClr val="000000"/>
                </a:solidFill>
                <a:effectLst/>
                <a:latin typeface="Arial" panose="020B0604020202020204" pitchFamily="34" charset="0"/>
              </a:rPr>
              <a:t>Art. 4º </a:t>
            </a:r>
            <a:r>
              <a:rPr lang="pt-BR" sz="2200" b="0" i="0" dirty="0">
                <a:solidFill>
                  <a:srgbClr val="000000"/>
                </a:solidFill>
                <a:effectLst/>
                <a:latin typeface="Arial" panose="020B0604020202020204" pitchFamily="34" charset="0"/>
              </a:rPr>
              <a:t>Em contratações que envolvam bens ou serviços especiais, o agente de contratação poderá ser substituído por comissão de contratação, devendo o ato de designação indicar o servidor responsável por presidir os trabalhos.</a:t>
            </a:r>
          </a:p>
          <a:p>
            <a:pPr algn="just"/>
            <a:endParaRPr lang="pt-BR" sz="2200" b="0" i="0" dirty="0">
              <a:solidFill>
                <a:srgbClr val="000000"/>
              </a:solidFill>
              <a:effectLst/>
              <a:latin typeface="Arial" panose="020B0604020202020204" pitchFamily="34" charset="0"/>
            </a:endParaRPr>
          </a:p>
          <a:p>
            <a:pPr algn="just"/>
            <a:r>
              <a:rPr lang="pt-BR" sz="2200" b="1" i="0" dirty="0">
                <a:solidFill>
                  <a:srgbClr val="000000"/>
                </a:solidFill>
                <a:effectLst/>
                <a:latin typeface="Arial" panose="020B0604020202020204" pitchFamily="34" charset="0"/>
              </a:rPr>
              <a:t>Parágrafo único</a:t>
            </a:r>
            <a:r>
              <a:rPr lang="pt-BR" sz="2200" b="0" i="0" dirty="0">
                <a:solidFill>
                  <a:srgbClr val="000000"/>
                </a:solidFill>
                <a:effectLst/>
                <a:latin typeface="Arial" panose="020B0604020202020204" pitchFamily="34" charset="0"/>
              </a:rPr>
              <a:t>. No caso de atuação de comissão de contratação, a obrigatoriedade de designação de servidores efetivos ou empregados públicos dos quadros permanente da Administração de que trata o art. 3º limita-se ao presidente designado.</a:t>
            </a:r>
          </a:p>
          <a:p>
            <a:pPr algn="just"/>
            <a:endParaRPr lang="pt-BR" sz="2200" b="0" i="0" dirty="0">
              <a:solidFill>
                <a:srgbClr val="000000"/>
              </a:solidFill>
              <a:effectLst/>
              <a:latin typeface="Arial" panose="020B0604020202020204" pitchFamily="34" charset="0"/>
            </a:endParaRPr>
          </a:p>
          <a:p>
            <a:pPr algn="just"/>
            <a:r>
              <a:rPr lang="pt-BR" sz="2200" b="1" i="0" dirty="0">
                <a:solidFill>
                  <a:srgbClr val="000000"/>
                </a:solidFill>
                <a:effectLst/>
                <a:latin typeface="Arial" panose="020B0604020202020204" pitchFamily="34" charset="0"/>
              </a:rPr>
              <a:t>Art. 5º </a:t>
            </a:r>
            <a:r>
              <a:rPr lang="pt-BR" sz="2200" b="0" i="0" dirty="0">
                <a:solidFill>
                  <a:srgbClr val="000000"/>
                </a:solidFill>
                <a:effectLst/>
                <a:latin typeface="Arial" panose="020B0604020202020204" pitchFamily="34" charset="0"/>
              </a:rPr>
              <a:t>A equipe de apoio e os respectivos substitutos serão designados pela autoridade competente para auxiliar o </a:t>
            </a:r>
            <a:r>
              <a:rPr lang="pt-BR" sz="2200" b="1" i="0" dirty="0">
                <a:solidFill>
                  <a:srgbClr val="000000"/>
                </a:solidFill>
                <a:effectLst/>
                <a:latin typeface="Arial" panose="020B0604020202020204" pitchFamily="34" charset="0"/>
              </a:rPr>
              <a:t>agente de contratação</a:t>
            </a:r>
            <a:r>
              <a:rPr lang="pt-BR" sz="22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268137487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AGENTES PÚBLICOS</a:t>
            </a:r>
          </a:p>
        </p:txBody>
      </p:sp>
      <p:sp>
        <p:nvSpPr>
          <p:cNvPr id="7" name="CaixaDeTexto 6">
            <a:extLst>
              <a:ext uri="{FF2B5EF4-FFF2-40B4-BE49-F238E27FC236}">
                <a16:creationId xmlns:a16="http://schemas.microsoft.com/office/drawing/2014/main" xmlns="" id="{DFF9F141-F2F0-4C77-B586-2F9775A63188}"/>
              </a:ext>
            </a:extLst>
          </p:cNvPr>
          <p:cNvSpPr txBox="1"/>
          <p:nvPr/>
        </p:nvSpPr>
        <p:spPr>
          <a:xfrm>
            <a:off x="352926" y="1810437"/>
            <a:ext cx="11341770" cy="584775"/>
          </a:xfrm>
          <a:prstGeom prst="rect">
            <a:avLst/>
          </a:prstGeom>
          <a:solidFill>
            <a:srgbClr val="FFCC2A"/>
          </a:solidFill>
          <a:ln>
            <a:solidFill>
              <a:schemeClr val="bg1"/>
            </a:solidFill>
          </a:ln>
        </p:spPr>
        <p:txBody>
          <a:bodyPr wrap="square">
            <a:spAutoFit/>
          </a:bodyPr>
          <a:lstStyle/>
          <a:p>
            <a:pPr algn="ctr"/>
            <a:r>
              <a:rPr lang="pt-BR" sz="3200" dirty="0"/>
              <a:t>O AGENTE DE CONTRATAÇÃO SERIA UM GERENTE DE PROJETOS?</a:t>
            </a:r>
          </a:p>
        </p:txBody>
      </p:sp>
      <p:pic>
        <p:nvPicPr>
          <p:cNvPr id="8" name="Espaço Reservado para Conteúdo 6">
            <a:extLst>
              <a:ext uri="{FF2B5EF4-FFF2-40B4-BE49-F238E27FC236}">
                <a16:creationId xmlns:a16="http://schemas.microsoft.com/office/drawing/2014/main" xmlns="" id="{9D610E2E-AE0C-5152-EB9D-D77CB35AAEE7}"/>
              </a:ext>
            </a:extLst>
          </p:cNvPr>
          <p:cNvPicPr>
            <a:picLocks noGrp="1" noChangeAspect="1"/>
          </p:cNvPicPr>
          <p:nvPr>
            <p:ph idx="1"/>
          </p:nvPr>
        </p:nvPicPr>
        <p:blipFill>
          <a:blip r:embed="rId3"/>
          <a:stretch>
            <a:fillRect/>
          </a:stretch>
        </p:blipFill>
        <p:spPr>
          <a:xfrm>
            <a:off x="3757262" y="3152913"/>
            <a:ext cx="4677475" cy="2916000"/>
          </a:xfrm>
          <a:prstGeom prst="rect">
            <a:avLst/>
          </a:prstGeom>
        </p:spPr>
      </p:pic>
    </p:spTree>
    <p:extLst>
      <p:ext uri="{BB962C8B-B14F-4D97-AF65-F5344CB8AC3E}">
        <p14:creationId xmlns:p14="http://schemas.microsoft.com/office/powerpoint/2010/main" val="354897370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AGENTES PÚBLICOS</a:t>
            </a:r>
          </a:p>
        </p:txBody>
      </p:sp>
      <p:sp>
        <p:nvSpPr>
          <p:cNvPr id="5" name="CaixaDeTexto 4">
            <a:extLst>
              <a:ext uri="{FF2B5EF4-FFF2-40B4-BE49-F238E27FC236}">
                <a16:creationId xmlns:a16="http://schemas.microsoft.com/office/drawing/2014/main" xmlns="" id="{FDB9A221-AAEA-D134-D48B-B205498CD875}"/>
              </a:ext>
            </a:extLst>
          </p:cNvPr>
          <p:cNvSpPr txBox="1"/>
          <p:nvPr/>
        </p:nvSpPr>
        <p:spPr>
          <a:xfrm>
            <a:off x="1291197" y="1230743"/>
            <a:ext cx="6954473" cy="523220"/>
          </a:xfrm>
          <a:prstGeom prst="rect">
            <a:avLst/>
          </a:prstGeom>
          <a:noFill/>
        </p:spPr>
        <p:txBody>
          <a:bodyPr wrap="square" rtlCol="0">
            <a:spAutoFit/>
          </a:bodyPr>
          <a:lstStyle/>
          <a:p>
            <a:pPr algn="ctr"/>
            <a:r>
              <a:rPr lang="pt-BR" sz="2800" b="1" dirty="0">
                <a:solidFill>
                  <a:schemeClr val="accent6">
                    <a:lumMod val="75000"/>
                  </a:schemeClr>
                </a:solidFill>
              </a:rPr>
              <a:t>Caso Concreto</a:t>
            </a:r>
          </a:p>
        </p:txBody>
      </p:sp>
      <p:sp>
        <p:nvSpPr>
          <p:cNvPr id="3" name="CaixaDeTexto 2">
            <a:extLst>
              <a:ext uri="{FF2B5EF4-FFF2-40B4-BE49-F238E27FC236}">
                <a16:creationId xmlns:a16="http://schemas.microsoft.com/office/drawing/2014/main" xmlns="" id="{A95DC9EC-4E15-CC51-47A3-828ADAFC7807}"/>
              </a:ext>
            </a:extLst>
          </p:cNvPr>
          <p:cNvSpPr txBox="1"/>
          <p:nvPr/>
        </p:nvSpPr>
        <p:spPr>
          <a:xfrm>
            <a:off x="420038" y="2151218"/>
            <a:ext cx="8145710" cy="2677656"/>
          </a:xfrm>
          <a:prstGeom prst="rect">
            <a:avLst/>
          </a:prstGeom>
          <a:noFill/>
        </p:spPr>
        <p:txBody>
          <a:bodyPr wrap="square" rtlCol="0">
            <a:spAutoFit/>
          </a:bodyPr>
          <a:lstStyle/>
          <a:p>
            <a:pPr algn="just"/>
            <a:r>
              <a:rPr lang="pt-BR" sz="2800" b="0" i="0" dirty="0">
                <a:solidFill>
                  <a:srgbClr val="343A40"/>
                </a:solidFill>
                <a:effectLst/>
                <a:latin typeface="+mj-lt"/>
              </a:rPr>
              <a:t>João é agente de contratação, e Dorival é terceiro que auxilia a condução da contratação na qualidade de integrante de equipe de apoio. João passou mal no dia agendado para a realização do certame, Dorival, poderá conduzir a fase externa da licitação, substituindo J</a:t>
            </a:r>
            <a:r>
              <a:rPr lang="pt-BR" sz="2800" dirty="0">
                <a:solidFill>
                  <a:srgbClr val="343A40"/>
                </a:solidFill>
                <a:latin typeface="+mj-lt"/>
              </a:rPr>
              <a:t>oão? </a:t>
            </a:r>
            <a:r>
              <a:rPr lang="pt-BR" sz="2800" b="1" i="0" dirty="0">
                <a:solidFill>
                  <a:srgbClr val="343A40"/>
                </a:solidFill>
                <a:effectLst/>
                <a:latin typeface="+mj-lt"/>
              </a:rPr>
              <a:t>Justifique.</a:t>
            </a:r>
            <a:endParaRPr lang="pt-BR" sz="2500" b="1" dirty="0">
              <a:latin typeface="+mj-lt"/>
            </a:endParaRPr>
          </a:p>
        </p:txBody>
      </p:sp>
      <p:pic>
        <p:nvPicPr>
          <p:cNvPr id="6" name="Espaço Reservado para Conteúdo 3">
            <a:extLst>
              <a:ext uri="{FF2B5EF4-FFF2-40B4-BE49-F238E27FC236}">
                <a16:creationId xmlns:a16="http://schemas.microsoft.com/office/drawing/2014/main" xmlns="" id="{B0758455-0C7A-FAE3-8D28-C9F81E0903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84566" y="2377467"/>
            <a:ext cx="2206976" cy="3281358"/>
          </a:xfrm>
          <a:prstGeom prst="rect">
            <a:avLst/>
          </a:prstGeom>
        </p:spPr>
      </p:pic>
    </p:spTree>
    <p:extLst>
      <p:ext uri="{BB962C8B-B14F-4D97-AF65-F5344CB8AC3E}">
        <p14:creationId xmlns:p14="http://schemas.microsoft.com/office/powerpoint/2010/main" val="3845293332"/>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a:t>
            </a:r>
          </a:p>
        </p:txBody>
      </p:sp>
      <p:graphicFrame>
        <p:nvGraphicFramePr>
          <p:cNvPr id="2" name="Diagrama 1">
            <a:extLst>
              <a:ext uri="{FF2B5EF4-FFF2-40B4-BE49-F238E27FC236}">
                <a16:creationId xmlns:a16="http://schemas.microsoft.com/office/drawing/2014/main" xmlns="" id="{11AB6436-81FB-ECC3-375B-80E53B06299C}"/>
              </a:ext>
            </a:extLst>
          </p:cNvPr>
          <p:cNvGraphicFramePr/>
          <p:nvPr>
            <p:extLst>
              <p:ext uri="{D42A27DB-BD31-4B8C-83A1-F6EECF244321}">
                <p14:modId xmlns:p14="http://schemas.microsoft.com/office/powerpoint/2010/main" val="2688189448"/>
              </p:ext>
            </p:extLst>
          </p:nvPr>
        </p:nvGraphicFramePr>
        <p:xfrm>
          <a:off x="557349" y="2046914"/>
          <a:ext cx="10415451" cy="3500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90172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PLANO DE CONTRATAÇÃO ANUAL</a:t>
            </a:r>
          </a:p>
        </p:txBody>
      </p:sp>
      <p:sp>
        <p:nvSpPr>
          <p:cNvPr id="5" name="CaixaDeTexto 4">
            <a:extLst>
              <a:ext uri="{FF2B5EF4-FFF2-40B4-BE49-F238E27FC236}">
                <a16:creationId xmlns:a16="http://schemas.microsoft.com/office/drawing/2014/main" xmlns="" id="{53417C91-4FA4-1FD2-C3A8-84C2CF2D3C17}"/>
              </a:ext>
            </a:extLst>
          </p:cNvPr>
          <p:cNvSpPr txBox="1"/>
          <p:nvPr/>
        </p:nvSpPr>
        <p:spPr>
          <a:xfrm>
            <a:off x="352925" y="1333256"/>
            <a:ext cx="11433607" cy="5524589"/>
          </a:xfrm>
          <a:prstGeom prst="rect">
            <a:avLst/>
          </a:prstGeom>
          <a:noFill/>
        </p:spPr>
        <p:txBody>
          <a:bodyPr wrap="square">
            <a:spAutoFit/>
          </a:bodyPr>
          <a:lstStyle/>
          <a:p>
            <a:pPr algn="just"/>
            <a:r>
              <a:rPr lang="pt-BR" sz="2500" b="0" i="0" dirty="0">
                <a:solidFill>
                  <a:schemeClr val="accent6">
                    <a:lumMod val="75000"/>
                  </a:schemeClr>
                </a:solidFill>
                <a:effectLst/>
                <a:latin typeface="+mj-lt"/>
              </a:rPr>
              <a:t>Art. 18</a:t>
            </a:r>
            <a:r>
              <a:rPr lang="pt-BR" sz="2500" dirty="0">
                <a:solidFill>
                  <a:schemeClr val="accent6">
                    <a:lumMod val="75000"/>
                  </a:schemeClr>
                </a:solidFill>
                <a:latin typeface="+mj-lt"/>
              </a:rPr>
              <a:t>, da Lei nº14.133/21:</a:t>
            </a:r>
          </a:p>
          <a:p>
            <a:pPr algn="just"/>
            <a:endParaRPr lang="pt-BR" sz="2500" b="0" i="0" dirty="0">
              <a:solidFill>
                <a:srgbClr val="000000"/>
              </a:solidFill>
              <a:effectLst/>
              <a:latin typeface="+mj-lt"/>
            </a:endParaRPr>
          </a:p>
          <a:p>
            <a:pPr algn="just"/>
            <a:r>
              <a:rPr lang="pt-BR" sz="2500" b="0" i="1" dirty="0">
                <a:solidFill>
                  <a:srgbClr val="000000"/>
                </a:solidFill>
                <a:effectLst/>
                <a:latin typeface="+mj-lt"/>
              </a:rPr>
              <a:t>“A fase preparatória do processo licitatório é caracterizada pelo planejamento e deve compatibilizar-se com o </a:t>
            </a:r>
            <a:r>
              <a:rPr lang="pt-BR" sz="2500" b="1" i="1" dirty="0">
                <a:solidFill>
                  <a:srgbClr val="000000"/>
                </a:solidFill>
                <a:effectLst/>
                <a:latin typeface="+mj-lt"/>
              </a:rPr>
              <a:t>plano de contratações anual</a:t>
            </a:r>
            <a:r>
              <a:rPr lang="pt-BR" sz="2500" b="0" i="1" dirty="0">
                <a:solidFill>
                  <a:srgbClr val="000000"/>
                </a:solidFill>
                <a:effectLst/>
                <a:latin typeface="+mj-lt"/>
              </a:rPr>
              <a:t>...”</a:t>
            </a:r>
          </a:p>
          <a:p>
            <a:pPr algn="just"/>
            <a:endParaRPr lang="pt-BR" sz="2500" dirty="0">
              <a:solidFill>
                <a:srgbClr val="000000"/>
              </a:solidFill>
              <a:latin typeface="+mj-lt"/>
            </a:endParaRPr>
          </a:p>
          <a:p>
            <a:pPr algn="just"/>
            <a:r>
              <a:rPr lang="pt-BR" sz="2500" b="0" i="0" dirty="0">
                <a:solidFill>
                  <a:schemeClr val="accent6">
                    <a:lumMod val="75000"/>
                  </a:schemeClr>
                </a:solidFill>
                <a:effectLst/>
                <a:latin typeface="+mj-lt"/>
              </a:rPr>
              <a:t>Art. 12, VII </a:t>
            </a:r>
            <a:r>
              <a:rPr lang="pt-BR" sz="2500" dirty="0">
                <a:solidFill>
                  <a:schemeClr val="accent6">
                    <a:lumMod val="75000"/>
                  </a:schemeClr>
                </a:solidFill>
                <a:latin typeface="+mj-lt"/>
              </a:rPr>
              <a:t>da Lei nº14.133/21:</a:t>
            </a:r>
          </a:p>
          <a:p>
            <a:pPr algn="just"/>
            <a:endParaRPr lang="pt-BR" sz="2500" b="0" i="0" dirty="0">
              <a:solidFill>
                <a:srgbClr val="000000"/>
              </a:solidFill>
              <a:effectLst/>
              <a:latin typeface="+mj-lt"/>
            </a:endParaRPr>
          </a:p>
          <a:p>
            <a:pPr algn="just"/>
            <a:r>
              <a:rPr lang="pt-BR" sz="2500" i="1" dirty="0">
                <a:solidFill>
                  <a:srgbClr val="000000"/>
                </a:solidFill>
                <a:latin typeface="+mj-lt"/>
              </a:rPr>
              <a:t>“ </a:t>
            </a:r>
            <a:r>
              <a:rPr lang="pt-BR" sz="2500" b="0" i="1" dirty="0">
                <a:solidFill>
                  <a:srgbClr val="000000"/>
                </a:solidFill>
                <a:effectLst/>
                <a:latin typeface="+mj-lt"/>
              </a:rPr>
              <a:t>a partir de documentos de formalização de demandas, os órgãos responsáveis pelo planejamento de cada ente federativo poderão, na forma de regulamento, elaborar plano de contratações anual, com o </a:t>
            </a:r>
            <a:r>
              <a:rPr lang="pt-BR" sz="2500" b="1" i="1" dirty="0">
                <a:solidFill>
                  <a:srgbClr val="000000"/>
                </a:solidFill>
                <a:effectLst/>
                <a:latin typeface="+mj-lt"/>
              </a:rPr>
              <a:t>objetivo de racionalizar as contratações </a:t>
            </a:r>
            <a:r>
              <a:rPr lang="pt-BR" sz="2500" i="1" dirty="0">
                <a:solidFill>
                  <a:srgbClr val="000000"/>
                </a:solidFill>
                <a:effectLst/>
                <a:latin typeface="+mj-lt"/>
              </a:rPr>
              <a:t>dos órgãos e entidades sob sua competência</a:t>
            </a:r>
            <a:r>
              <a:rPr lang="pt-BR" sz="2500" b="1" i="1" dirty="0">
                <a:solidFill>
                  <a:srgbClr val="000000"/>
                </a:solidFill>
                <a:effectLst/>
                <a:latin typeface="+mj-lt"/>
              </a:rPr>
              <a:t>, garantir o alinhamento </a:t>
            </a:r>
            <a:r>
              <a:rPr lang="pt-BR" sz="2500" i="1" dirty="0">
                <a:solidFill>
                  <a:srgbClr val="000000"/>
                </a:solidFill>
                <a:effectLst/>
                <a:latin typeface="+mj-lt"/>
              </a:rPr>
              <a:t>com o seu </a:t>
            </a:r>
            <a:r>
              <a:rPr lang="pt-BR" sz="2500" b="1" i="1" dirty="0">
                <a:solidFill>
                  <a:srgbClr val="000000"/>
                </a:solidFill>
                <a:effectLst/>
                <a:latin typeface="+mj-lt"/>
              </a:rPr>
              <a:t>planejamento estratégico e subsidiar a elaboração das respectivas leis orçamentárias</a:t>
            </a:r>
            <a:r>
              <a:rPr lang="pt-BR" sz="2500" b="0" i="1" dirty="0">
                <a:solidFill>
                  <a:srgbClr val="000000"/>
                </a:solidFill>
                <a:effectLst/>
                <a:latin typeface="+mj-lt"/>
              </a:rPr>
              <a:t>.”</a:t>
            </a:r>
            <a:endParaRPr lang="pt-BR" sz="2500" i="1" dirty="0">
              <a:solidFill>
                <a:srgbClr val="000000"/>
              </a:solidFill>
              <a:latin typeface="+mj-lt"/>
            </a:endParaRPr>
          </a:p>
          <a:p>
            <a:pPr algn="just"/>
            <a:endParaRPr lang="pt-BR" sz="2800" dirty="0">
              <a:latin typeface="+mj-lt"/>
            </a:endParaRPr>
          </a:p>
        </p:txBody>
      </p:sp>
    </p:spTree>
    <p:extLst>
      <p:ext uri="{BB962C8B-B14F-4D97-AF65-F5344CB8AC3E}">
        <p14:creationId xmlns:p14="http://schemas.microsoft.com/office/powerpoint/2010/main" val="319165640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xmlns="" id="{612B841F-DB3A-AEC5-B175-20105A627A9D}"/>
              </a:ext>
            </a:extLst>
          </p:cNvPr>
          <p:cNvSpPr>
            <a:spLocks noGrp="1"/>
          </p:cNvSpPr>
          <p:nvPr>
            <p:ph idx="1"/>
          </p:nvPr>
        </p:nvSpPr>
        <p:spPr>
          <a:xfrm>
            <a:off x="240631" y="1229198"/>
            <a:ext cx="11611735" cy="5224138"/>
          </a:xfrm>
        </p:spPr>
        <p:txBody>
          <a:bodyPr/>
          <a:lstStyle/>
          <a:p>
            <a:pPr marL="0" indent="0">
              <a:buNone/>
            </a:pPr>
            <a:r>
              <a:rPr lang="pt-BR" sz="2800" b="1" dirty="0">
                <a:solidFill>
                  <a:schemeClr val="accent6">
                    <a:lumMod val="75000"/>
                  </a:schemeClr>
                </a:solidFill>
              </a:rPr>
              <a:t>Objetivo:</a:t>
            </a:r>
          </a:p>
          <a:p>
            <a:pPr marL="0" indent="0">
              <a:buNone/>
            </a:pPr>
            <a:endParaRPr lang="pt-BR" sz="2800" b="1" dirty="0">
              <a:solidFill>
                <a:schemeClr val="accent6">
                  <a:lumMod val="75000"/>
                </a:schemeClr>
              </a:solidFill>
            </a:endParaRPr>
          </a:p>
          <a:p>
            <a:pPr marL="0" indent="0">
              <a:buNone/>
            </a:pPr>
            <a:endParaRPr lang="pt-BR" sz="2800" b="1" dirty="0">
              <a:solidFill>
                <a:schemeClr val="accent6">
                  <a:lumMod val="75000"/>
                </a:schemeClr>
              </a:solidFill>
            </a:endParaRPr>
          </a:p>
          <a:p>
            <a:pPr marL="0" indent="0">
              <a:buNone/>
            </a:pPr>
            <a:endParaRPr lang="pt-BR" sz="2800" b="1" dirty="0">
              <a:solidFill>
                <a:schemeClr val="accent6">
                  <a:lumMod val="75000"/>
                </a:schemeClr>
              </a:solidFill>
            </a:endParaRPr>
          </a:p>
          <a:p>
            <a:pPr marL="0" indent="0">
              <a:buNone/>
            </a:pPr>
            <a:endParaRPr lang="pt-BR" sz="2800" b="1" dirty="0">
              <a:solidFill>
                <a:schemeClr val="accent6">
                  <a:lumMod val="75000"/>
                </a:schemeClr>
              </a:solidFill>
            </a:endParaRPr>
          </a:p>
          <a:p>
            <a:pPr>
              <a:buFont typeface="Arial" panose="020B0604020202020204" pitchFamily="34" charset="0"/>
              <a:buChar char="•"/>
            </a:pPr>
            <a:endParaRPr lang="pt-BR" sz="2800" dirty="0"/>
          </a:p>
          <a:p>
            <a:pPr lvl="1">
              <a:buFont typeface="Arial" panose="020B0604020202020204" pitchFamily="34" charset="0"/>
              <a:buChar char="•"/>
            </a:pPr>
            <a:r>
              <a:rPr lang="pt-BR" sz="2000" dirty="0"/>
              <a:t>Racionalizar as contratações.</a:t>
            </a:r>
          </a:p>
          <a:p>
            <a:pPr lvl="1">
              <a:buFont typeface="Arial" panose="020B0604020202020204" pitchFamily="34" charset="0"/>
              <a:buChar char="•"/>
            </a:pPr>
            <a:r>
              <a:rPr lang="pt-BR" sz="2000" dirty="0"/>
              <a:t>Sinalizar intenções ao mercado fornecedor.</a:t>
            </a:r>
          </a:p>
          <a:p>
            <a:pPr lvl="1">
              <a:buFont typeface="Arial" panose="020B0604020202020204" pitchFamily="34" charset="0"/>
              <a:buChar char="•"/>
            </a:pPr>
            <a:r>
              <a:rPr lang="pt-BR" sz="2000" dirty="0"/>
              <a:t>Evitar o fracionamento de despesas.</a:t>
            </a:r>
          </a:p>
          <a:p>
            <a:pPr lvl="1">
              <a:buFont typeface="Arial" panose="020B0604020202020204" pitchFamily="34" charset="0"/>
              <a:buChar char="•"/>
            </a:pPr>
            <a:r>
              <a:rPr lang="pt-BR" sz="2000" dirty="0"/>
              <a:t>Garantir o alinhamento com o planejamento estratégico, o plano diretor de logística sustentável e outros instrumentos de governança.</a:t>
            </a:r>
          </a:p>
          <a:p>
            <a:pPr lvl="1">
              <a:buFont typeface="Arial" panose="020B0604020202020204" pitchFamily="34" charset="0"/>
              <a:buChar char="•"/>
            </a:pPr>
            <a:r>
              <a:rPr lang="pt-BR" sz="2000" dirty="0"/>
              <a:t>Articulação entre o planejamento e as propostas orçamentárias (subsídio).</a:t>
            </a: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PLANO DE CONTRATAÇÃO ANUAL</a:t>
            </a:r>
          </a:p>
        </p:txBody>
      </p:sp>
      <p:graphicFrame>
        <p:nvGraphicFramePr>
          <p:cNvPr id="2" name="Diagrama 1">
            <a:extLst>
              <a:ext uri="{FF2B5EF4-FFF2-40B4-BE49-F238E27FC236}">
                <a16:creationId xmlns:a16="http://schemas.microsoft.com/office/drawing/2014/main" xmlns="" id="{1E825ADA-A0A2-FF72-09B5-8FF7F74B069D}"/>
              </a:ext>
            </a:extLst>
          </p:cNvPr>
          <p:cNvGraphicFramePr/>
          <p:nvPr>
            <p:extLst>
              <p:ext uri="{D42A27DB-BD31-4B8C-83A1-F6EECF244321}">
                <p14:modId xmlns:p14="http://schemas.microsoft.com/office/powerpoint/2010/main" val="832069891"/>
              </p:ext>
            </p:extLst>
          </p:nvPr>
        </p:nvGraphicFramePr>
        <p:xfrm>
          <a:off x="2032000" y="1985554"/>
          <a:ext cx="8128000"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4">
            <a:extLst>
              <a:ext uri="{FF2B5EF4-FFF2-40B4-BE49-F238E27FC236}">
                <a16:creationId xmlns:a16="http://schemas.microsoft.com/office/drawing/2014/main" xmlns="" id="{AFB6766F-7101-89E0-8A55-2B5D719EFAB4}"/>
              </a:ext>
            </a:extLst>
          </p:cNvPr>
          <p:cNvSpPr/>
          <p:nvPr/>
        </p:nvSpPr>
        <p:spPr>
          <a:xfrm>
            <a:off x="2196052" y="2575300"/>
            <a:ext cx="2659310" cy="101506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889766466"/>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xmlns="" id="{612B841F-DB3A-AEC5-B175-20105A627A9D}"/>
              </a:ext>
            </a:extLst>
          </p:cNvPr>
          <p:cNvSpPr>
            <a:spLocks noGrp="1"/>
          </p:cNvSpPr>
          <p:nvPr>
            <p:ph idx="1"/>
          </p:nvPr>
        </p:nvSpPr>
        <p:spPr>
          <a:xfrm>
            <a:off x="240631" y="1229198"/>
            <a:ext cx="11710737" cy="5297437"/>
          </a:xfrm>
        </p:spPr>
        <p:txBody>
          <a:bodyPr/>
          <a:lstStyle/>
          <a:p>
            <a:pPr marL="0" indent="0">
              <a:buNone/>
            </a:pPr>
            <a:r>
              <a:rPr lang="pt-BR" sz="2800" b="1" dirty="0">
                <a:solidFill>
                  <a:schemeClr val="accent6">
                    <a:lumMod val="75000"/>
                  </a:schemeClr>
                </a:solidFill>
              </a:rPr>
              <a:t>Benefícios:</a:t>
            </a:r>
          </a:p>
          <a:p>
            <a:pPr lvl="1">
              <a:buFont typeface="Arial" panose="020B0604020202020204" pitchFamily="34" charset="0"/>
              <a:buChar char="•"/>
            </a:pPr>
            <a:r>
              <a:rPr lang="pt-BR" dirty="0"/>
              <a:t>Fortalecimento da fase de planejamento.</a:t>
            </a:r>
          </a:p>
          <a:p>
            <a:pPr lvl="1">
              <a:buFont typeface="Arial" panose="020B0604020202020204" pitchFamily="34" charset="0"/>
              <a:buChar char="•"/>
            </a:pPr>
            <a:r>
              <a:rPr lang="pt-BR" dirty="0"/>
              <a:t>Definição de responsabilidades.</a:t>
            </a:r>
          </a:p>
          <a:p>
            <a:pPr lvl="1">
              <a:buFont typeface="Arial" panose="020B0604020202020204" pitchFamily="34" charset="0"/>
              <a:buChar char="•"/>
            </a:pPr>
            <a:r>
              <a:rPr lang="pt-BR" dirty="0"/>
              <a:t>Economia de escala com compras compartilhadas.</a:t>
            </a:r>
          </a:p>
          <a:p>
            <a:pPr lvl="1">
              <a:buFont typeface="Arial" panose="020B0604020202020204" pitchFamily="34" charset="0"/>
              <a:buChar char="•"/>
            </a:pPr>
            <a:r>
              <a:rPr lang="pt-BR" dirty="0"/>
              <a:t>Execução do orçamento de forma mais homogênea ao longo do exercício.</a:t>
            </a:r>
          </a:p>
          <a:p>
            <a:pPr lvl="1">
              <a:buFont typeface="Arial" panose="020B0604020202020204" pitchFamily="34" charset="0"/>
              <a:buChar char="•"/>
            </a:pPr>
            <a:r>
              <a:rPr lang="pt-BR" dirty="0"/>
              <a:t>Empoderamento da área de contratações.</a:t>
            </a:r>
          </a:p>
          <a:p>
            <a:pPr lvl="1">
              <a:buFont typeface="Arial" panose="020B0604020202020204" pitchFamily="34" charset="0"/>
              <a:buChar char="•"/>
            </a:pPr>
            <a:r>
              <a:rPr lang="pt-BR" dirty="0"/>
              <a:t>Produção de informações gerenciais.</a:t>
            </a:r>
          </a:p>
          <a:p>
            <a:pPr lvl="1">
              <a:buFont typeface="Arial" panose="020B0604020202020204" pitchFamily="34" charset="0"/>
              <a:buChar char="•"/>
            </a:pPr>
            <a:r>
              <a:rPr lang="pt-BR" dirty="0"/>
              <a:t>Sinalizar ao mercado fornecedor a demanda a administração.</a:t>
            </a:r>
          </a:p>
          <a:p>
            <a:pPr lvl="1">
              <a:buFont typeface="Arial" panose="020B0604020202020204" pitchFamily="34" charset="0"/>
              <a:buChar char="•"/>
            </a:pPr>
            <a:r>
              <a:rPr lang="pt-BR" dirty="0"/>
              <a:t>Coordenação apropriada das atividades.</a:t>
            </a: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PLANO DE CONTRATAÇÃO ANUAL</a:t>
            </a:r>
          </a:p>
        </p:txBody>
      </p:sp>
    </p:spTree>
    <p:extLst>
      <p:ext uri="{BB962C8B-B14F-4D97-AF65-F5344CB8AC3E}">
        <p14:creationId xmlns:p14="http://schemas.microsoft.com/office/powerpoint/2010/main" val="3461156336"/>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57725" y="404664"/>
            <a:ext cx="9457362" cy="648072"/>
          </a:xfrm>
          <a:prstGeom prst="rect">
            <a:avLst/>
          </a:prstGeom>
          <a:noFill/>
          <a:ln>
            <a:noFill/>
          </a:ln>
        </p:spPr>
        <p:txBody>
          <a:bodyPr lIns="91425" tIns="45700" rIns="91425" bIns="45700" anchor="b" anchorCtr="0">
            <a:noAutofit/>
          </a:bodyPr>
          <a:lstStyle/>
          <a:p>
            <a:pPr>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ROTEIRO</a:t>
            </a:r>
          </a:p>
        </p:txBody>
      </p:sp>
      <p:sp>
        <p:nvSpPr>
          <p:cNvPr id="4" name="Espaço Reservado para Número de Slide 1"/>
          <p:cNvSpPr>
            <a:spLocks noGrp="1"/>
          </p:cNvSpPr>
          <p:nvPr>
            <p:ph type="sldNum" sz="quarter" idx="12"/>
          </p:nvPr>
        </p:nvSpPr>
        <p:spPr>
          <a:xfrm>
            <a:off x="1524000" y="6453337"/>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Espaço Reservado para Conteúdo 11">
            <a:extLst>
              <a:ext uri="{FF2B5EF4-FFF2-40B4-BE49-F238E27FC236}">
                <a16:creationId xmlns:a16="http://schemas.microsoft.com/office/drawing/2014/main" xmlns="" id="{B6F648F5-2DBE-752F-C610-56725C6CDF9C}"/>
              </a:ext>
            </a:extLst>
          </p:cNvPr>
          <p:cNvGraphicFramePr>
            <a:graphicFrameLocks/>
          </p:cNvGraphicFramePr>
          <p:nvPr>
            <p:extLst>
              <p:ext uri="{D42A27DB-BD31-4B8C-83A1-F6EECF244321}">
                <p14:modId xmlns:p14="http://schemas.microsoft.com/office/powerpoint/2010/main" val="2991927760"/>
              </p:ext>
            </p:extLst>
          </p:nvPr>
        </p:nvGraphicFramePr>
        <p:xfrm>
          <a:off x="657724" y="2139194"/>
          <a:ext cx="10868867" cy="3707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5170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PLANO DE CONTRATAÇÃO ANUAL</a:t>
            </a:r>
          </a:p>
        </p:txBody>
      </p:sp>
      <p:graphicFrame>
        <p:nvGraphicFramePr>
          <p:cNvPr id="69" name="Diagrama 68">
            <a:extLst>
              <a:ext uri="{FF2B5EF4-FFF2-40B4-BE49-F238E27FC236}">
                <a16:creationId xmlns:a16="http://schemas.microsoft.com/office/drawing/2014/main" xmlns="" id="{B3BC7205-02F4-3C1D-0A4B-8DD19A16AB61}"/>
              </a:ext>
            </a:extLst>
          </p:cNvPr>
          <p:cNvGraphicFramePr/>
          <p:nvPr>
            <p:extLst>
              <p:ext uri="{D42A27DB-BD31-4B8C-83A1-F6EECF244321}">
                <p14:modId xmlns:p14="http://schemas.microsoft.com/office/powerpoint/2010/main" val="3790166633"/>
              </p:ext>
            </p:extLst>
          </p:nvPr>
        </p:nvGraphicFramePr>
        <p:xfrm>
          <a:off x="352925" y="1708337"/>
          <a:ext cx="11496082" cy="413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97941"/>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hape 44">
            <a:extLst>
              <a:ext uri="{FF2B5EF4-FFF2-40B4-BE49-F238E27FC236}">
                <a16:creationId xmlns:a16="http://schemas.microsoft.com/office/drawing/2014/main" xmlns="" id="{C463825C-E0DA-5720-8B4A-6107F68C8C1F}"/>
              </a:ext>
            </a:extLst>
          </p:cNvPr>
          <p:cNvSpPr txBox="1">
            <a:spLocks/>
          </p:cNvSpPr>
          <p:nvPr/>
        </p:nvSpPr>
        <p:spPr>
          <a:xfrm>
            <a:off x="352925" y="404664"/>
            <a:ext cx="11139992" cy="648072"/>
          </a:xfrm>
          <a:prstGeom prst="rect">
            <a:avLst/>
          </a:prstGeom>
          <a:noFill/>
          <a:ln>
            <a:noFill/>
          </a:ln>
        </p:spPr>
        <p:txBody>
          <a:bodyPr lIns="91425" tIns="45700" rIns="91425" bIns="45700" anchor="b" anchorCtr="0">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t>
            </a:r>
            <a:r>
              <a:rPr lang="pt-BR" sz="3300" b="1" dirty="0">
                <a:solidFill>
                  <a:schemeClr val="bg1"/>
                </a:solidFill>
                <a:effectLst>
                  <a:outerShdw blurRad="38100" dist="38100" dir="2700000" algn="tl">
                    <a:srgbClr val="000000">
                      <a:alpha val="43137"/>
                    </a:srgbClr>
                  </a:outerShdw>
                </a:effectLst>
              </a:rPr>
              <a:t>ESTUDO TÉCNICO PRELIMINAR - ETP </a:t>
            </a:r>
            <a:endParaRPr lang="pt-BR" sz="3300" b="1" dirty="0">
              <a:solidFill>
                <a:schemeClr val="bg1"/>
              </a:solidFill>
              <a:effectLst>
                <a:outerShdw blurRad="38100" dist="38100" dir="2700000" algn="tl">
                  <a:srgbClr val="000000">
                    <a:alpha val="43137"/>
                  </a:srgbClr>
                </a:outerShdw>
              </a:effectLst>
              <a:ea typeface="Calibri"/>
              <a:cs typeface="Calibri"/>
              <a:sym typeface="Calibri"/>
            </a:endParaRPr>
          </a:p>
        </p:txBody>
      </p:sp>
      <p:graphicFrame>
        <p:nvGraphicFramePr>
          <p:cNvPr id="3" name="Diagrama 2">
            <a:extLst>
              <a:ext uri="{FF2B5EF4-FFF2-40B4-BE49-F238E27FC236}">
                <a16:creationId xmlns:a16="http://schemas.microsoft.com/office/drawing/2014/main" xmlns="" id="{005F6E70-0393-DB72-13E6-AEC86723E2C3}"/>
              </a:ext>
            </a:extLst>
          </p:cNvPr>
          <p:cNvGraphicFramePr/>
          <p:nvPr>
            <p:extLst>
              <p:ext uri="{D42A27DB-BD31-4B8C-83A1-F6EECF244321}">
                <p14:modId xmlns:p14="http://schemas.microsoft.com/office/powerpoint/2010/main" val="3058778995"/>
              </p:ext>
            </p:extLst>
          </p:nvPr>
        </p:nvGraphicFramePr>
        <p:xfrm>
          <a:off x="2059963" y="1558476"/>
          <a:ext cx="8128000"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4">
            <a:extLst>
              <a:ext uri="{FF2B5EF4-FFF2-40B4-BE49-F238E27FC236}">
                <a16:creationId xmlns:a16="http://schemas.microsoft.com/office/drawing/2014/main" xmlns="" id="{BF064937-77F9-51EC-1A5D-59E6BEA82D7A}"/>
              </a:ext>
            </a:extLst>
          </p:cNvPr>
          <p:cNvSpPr/>
          <p:nvPr/>
        </p:nvSpPr>
        <p:spPr>
          <a:xfrm>
            <a:off x="4865615" y="1972053"/>
            <a:ext cx="2650921" cy="136740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xmlns="" id="{31A7396D-9E39-F15D-EA6C-15F3C128A27C}"/>
              </a:ext>
            </a:extLst>
          </p:cNvPr>
          <p:cNvSpPr txBox="1"/>
          <p:nvPr/>
        </p:nvSpPr>
        <p:spPr>
          <a:xfrm>
            <a:off x="947956" y="4236440"/>
            <a:ext cx="10167457" cy="1477328"/>
          </a:xfrm>
          <a:prstGeom prst="rect">
            <a:avLst/>
          </a:prstGeom>
          <a:noFill/>
        </p:spPr>
        <p:txBody>
          <a:bodyPr wrap="square" rtlCol="0">
            <a:spAutoFit/>
          </a:bodyPr>
          <a:lstStyle/>
          <a:p>
            <a:r>
              <a:rPr lang="pt-BR" dirty="0"/>
              <a:t>Benefícios esperados:</a:t>
            </a:r>
          </a:p>
          <a:p>
            <a:endParaRPr lang="pt-BR" dirty="0"/>
          </a:p>
          <a:p>
            <a:r>
              <a:rPr lang="pt-BR" dirty="0"/>
              <a:t>Proporcionar a escolha da melhor solução possível em termos de eficácia, efetividade e eficiência e viabilidade econômica, atendendo adequadamente às necessidades da área requisitante que motivaram a demanda.</a:t>
            </a:r>
          </a:p>
        </p:txBody>
      </p:sp>
    </p:spTree>
    <p:extLst>
      <p:ext uri="{BB962C8B-B14F-4D97-AF65-F5344CB8AC3E}">
        <p14:creationId xmlns:p14="http://schemas.microsoft.com/office/powerpoint/2010/main" val="182327466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3999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t>
            </a:r>
            <a:r>
              <a:rPr lang="pt-BR" sz="3300" b="1" dirty="0">
                <a:solidFill>
                  <a:schemeClr val="bg1"/>
                </a:solidFill>
                <a:effectLst>
                  <a:outerShdw blurRad="38100" dist="38100" dir="2700000" algn="tl">
                    <a:srgbClr val="000000">
                      <a:alpha val="43137"/>
                    </a:srgbClr>
                  </a:outerShdw>
                </a:effectLst>
              </a:rPr>
              <a:t>ESTUDO TÉCNICO PRELIMINAR - ETP </a:t>
            </a:r>
            <a:endParaRPr lang="pt-BR" sz="3300" b="1" dirty="0">
              <a:solidFill>
                <a:schemeClr val="bg1"/>
              </a:solidFill>
              <a:effectLst>
                <a:outerShdw blurRad="38100" dist="38100" dir="2700000" algn="tl">
                  <a:srgbClr val="000000">
                    <a:alpha val="43137"/>
                  </a:srgbClr>
                </a:outerShdw>
              </a:effectLst>
              <a:ea typeface="Calibri"/>
              <a:cs typeface="Calibri"/>
              <a:sym typeface="Calibri"/>
            </a:endParaRPr>
          </a:p>
        </p:txBody>
      </p:sp>
      <p:sp>
        <p:nvSpPr>
          <p:cNvPr id="3" name="CaixaDeTexto 2">
            <a:extLst>
              <a:ext uri="{FF2B5EF4-FFF2-40B4-BE49-F238E27FC236}">
                <a16:creationId xmlns:a16="http://schemas.microsoft.com/office/drawing/2014/main" xmlns="" id="{1A74C6C3-D592-DD39-42CE-C8DFF38259F0}"/>
              </a:ext>
            </a:extLst>
          </p:cNvPr>
          <p:cNvSpPr txBox="1"/>
          <p:nvPr/>
        </p:nvSpPr>
        <p:spPr>
          <a:xfrm>
            <a:off x="3867325" y="1562449"/>
            <a:ext cx="7625592" cy="4216539"/>
          </a:xfrm>
          <a:prstGeom prst="rect">
            <a:avLst/>
          </a:prstGeom>
          <a:noFill/>
        </p:spPr>
        <p:txBody>
          <a:bodyPr wrap="square" rtlCol="0">
            <a:spAutoFit/>
          </a:bodyPr>
          <a:lstStyle/>
          <a:p>
            <a:pPr algn="just"/>
            <a:r>
              <a:rPr lang="pt-BR" sz="2400" dirty="0">
                <a:latin typeface="+mj-lt"/>
              </a:rPr>
              <a:t>O </a:t>
            </a:r>
            <a:r>
              <a:rPr lang="pt-BR" sz="2400" b="1" dirty="0">
                <a:solidFill>
                  <a:schemeClr val="accent6">
                    <a:lumMod val="75000"/>
                  </a:schemeClr>
                </a:solidFill>
                <a:latin typeface="+mj-lt"/>
              </a:rPr>
              <a:t>Estudo Técnico Preliminar - ETP </a:t>
            </a:r>
            <a:r>
              <a:rPr lang="pt-BR" sz="2400" dirty="0">
                <a:latin typeface="+mj-lt"/>
              </a:rPr>
              <a:t>é o documento constitutivo da primeira etapa do planejamento de uma contratação, que descreve a sua necessidade, caracterizando o interesse público envolvido e a sua melhor solução e dá base ao anteprojeto, ao termo de referência ou ao projeto básico a serem elaborados, caso se conclua pela viabilidade da contratação. Art. 15. (Decreto Estadual 5352-R)</a:t>
            </a:r>
          </a:p>
          <a:p>
            <a:pPr algn="just"/>
            <a:endParaRPr lang="pt-BR" sz="2400" dirty="0">
              <a:latin typeface="+mj-lt"/>
            </a:endParaRPr>
          </a:p>
          <a:p>
            <a:pPr algn="just"/>
            <a:r>
              <a:rPr lang="pt-BR" sz="2400" dirty="0">
                <a:latin typeface="+mj-lt"/>
              </a:rPr>
              <a:t>Art. 16. O ETP deverá ser elaborado conjuntamente por servidores das áreas requisitante e técnica</a:t>
            </a:r>
            <a:r>
              <a:rPr lang="pt-BR" sz="2800" dirty="0">
                <a:latin typeface="+mj-lt"/>
              </a:rPr>
              <a:t>.</a:t>
            </a:r>
          </a:p>
        </p:txBody>
      </p:sp>
      <p:pic>
        <p:nvPicPr>
          <p:cNvPr id="5" name="Imagem 4">
            <a:extLst>
              <a:ext uri="{FF2B5EF4-FFF2-40B4-BE49-F238E27FC236}">
                <a16:creationId xmlns:a16="http://schemas.microsoft.com/office/drawing/2014/main" xmlns="" id="{D0492FD3-016D-E899-DFA8-35175AAC0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13" y="1562449"/>
            <a:ext cx="3041157" cy="3873617"/>
          </a:xfrm>
          <a:prstGeom prst="rect">
            <a:avLst/>
          </a:prstGeom>
        </p:spPr>
      </p:pic>
    </p:spTree>
    <p:extLst>
      <p:ext uri="{BB962C8B-B14F-4D97-AF65-F5344CB8AC3E}">
        <p14:creationId xmlns:p14="http://schemas.microsoft.com/office/powerpoint/2010/main" val="875270391"/>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CaixaDeTexto 1">
            <a:extLst>
              <a:ext uri="{FF2B5EF4-FFF2-40B4-BE49-F238E27FC236}">
                <a16:creationId xmlns:a16="http://schemas.microsoft.com/office/drawing/2014/main" xmlns="" id="{3C7C6038-FDC4-0D66-0B92-61A8E39BED7A}"/>
              </a:ext>
            </a:extLst>
          </p:cNvPr>
          <p:cNvSpPr txBox="1"/>
          <p:nvPr/>
        </p:nvSpPr>
        <p:spPr>
          <a:xfrm>
            <a:off x="268993" y="1225689"/>
            <a:ext cx="11140033" cy="6494085"/>
          </a:xfrm>
          <a:prstGeom prst="rect">
            <a:avLst/>
          </a:prstGeom>
          <a:noFill/>
        </p:spPr>
        <p:txBody>
          <a:bodyPr wrap="square" rtlCol="0">
            <a:spAutoFit/>
          </a:bodyPr>
          <a:lstStyle/>
          <a:p>
            <a:pPr algn="just"/>
            <a:r>
              <a:rPr lang="pt-BR" sz="2800" b="1" dirty="0">
                <a:solidFill>
                  <a:schemeClr val="accent6">
                    <a:lumMod val="75000"/>
                  </a:schemeClr>
                </a:solidFill>
                <a:latin typeface="+mj-lt"/>
              </a:rPr>
              <a:t>Elementos do ETP (art. 18, §1º)</a:t>
            </a:r>
          </a:p>
          <a:p>
            <a:pPr algn="just"/>
            <a:endParaRPr lang="pt-BR" sz="2800" b="1" dirty="0">
              <a:solidFill>
                <a:schemeClr val="accent6">
                  <a:lumMod val="75000"/>
                </a:schemeClr>
              </a:solidFill>
              <a:latin typeface="+mj-lt"/>
            </a:endParaRPr>
          </a:p>
          <a:p>
            <a:pPr marL="457200" indent="-457200" algn="just">
              <a:buFont typeface="Arial" panose="020B0604020202020204" pitchFamily="34" charset="0"/>
              <a:buChar char="•"/>
            </a:pPr>
            <a:r>
              <a:rPr lang="pt-BR" sz="2800" b="1" dirty="0">
                <a:solidFill>
                  <a:srgbClr val="000000"/>
                </a:solidFill>
                <a:latin typeface="+mj-lt"/>
              </a:rPr>
              <a:t>Descrição da necessidade da contratação;</a:t>
            </a:r>
          </a:p>
          <a:p>
            <a:pPr marL="457200" indent="-457200" algn="just">
              <a:buFont typeface="Arial" panose="020B0604020202020204" pitchFamily="34" charset="0"/>
              <a:buChar char="•"/>
            </a:pPr>
            <a:r>
              <a:rPr lang="pt-BR" sz="2800" dirty="0">
                <a:solidFill>
                  <a:srgbClr val="000000"/>
                </a:solidFill>
                <a:latin typeface="+mj-lt"/>
              </a:rPr>
              <a:t>Demonstração da previsão da contratação no plano de contratações anual;</a:t>
            </a:r>
          </a:p>
          <a:p>
            <a:pPr marL="457200" indent="-457200" algn="just">
              <a:buFont typeface="Arial" panose="020B0604020202020204" pitchFamily="34" charset="0"/>
              <a:buChar char="•"/>
            </a:pPr>
            <a:r>
              <a:rPr lang="pt-BR" sz="2800" dirty="0">
                <a:solidFill>
                  <a:srgbClr val="000000"/>
                </a:solidFill>
                <a:latin typeface="+mj-lt"/>
              </a:rPr>
              <a:t>Requisitos da contratação;</a:t>
            </a:r>
          </a:p>
          <a:p>
            <a:pPr marL="457200" indent="-457200" algn="just">
              <a:buFont typeface="Arial" panose="020B0604020202020204" pitchFamily="34" charset="0"/>
              <a:buChar char="•"/>
            </a:pPr>
            <a:r>
              <a:rPr lang="pt-BR" sz="2800" b="1" dirty="0">
                <a:solidFill>
                  <a:srgbClr val="000000"/>
                </a:solidFill>
                <a:latin typeface="+mj-lt"/>
              </a:rPr>
              <a:t>Estimativas das quantidades para a contratação</a:t>
            </a:r>
            <a:r>
              <a:rPr lang="pt-BR" sz="2800" dirty="0">
                <a:solidFill>
                  <a:srgbClr val="000000"/>
                </a:solidFill>
                <a:latin typeface="+mj-lt"/>
              </a:rPr>
              <a:t>;</a:t>
            </a:r>
          </a:p>
          <a:p>
            <a:pPr marL="457200" indent="-457200" algn="just">
              <a:buFont typeface="Arial" panose="020B0604020202020204" pitchFamily="34" charset="0"/>
              <a:buChar char="•"/>
            </a:pPr>
            <a:r>
              <a:rPr lang="pt-BR" sz="2800" dirty="0">
                <a:solidFill>
                  <a:srgbClr val="000000"/>
                </a:solidFill>
                <a:latin typeface="+mj-lt"/>
              </a:rPr>
              <a:t>Levantamento de mercado, que consiste na análise das alternativas possíveis, e justificativa técnica e econômica da escolha do tipo de solução a contratar;</a:t>
            </a:r>
          </a:p>
          <a:p>
            <a:pPr marL="457200" indent="-457200" algn="just">
              <a:buFont typeface="Arial" panose="020B0604020202020204" pitchFamily="34" charset="0"/>
              <a:buChar char="•"/>
            </a:pPr>
            <a:r>
              <a:rPr lang="pt-BR" sz="2800" b="1" dirty="0">
                <a:solidFill>
                  <a:srgbClr val="000000"/>
                </a:solidFill>
                <a:latin typeface="+mj-lt"/>
              </a:rPr>
              <a:t>Estimativa do valor da contratação;</a:t>
            </a:r>
          </a:p>
          <a:p>
            <a:pPr marL="457200" indent="-457200" algn="just">
              <a:buFont typeface="Arial" panose="020B0604020202020204" pitchFamily="34" charset="0"/>
              <a:buChar char="•"/>
            </a:pPr>
            <a:r>
              <a:rPr lang="pt-BR" sz="2800" dirty="0">
                <a:solidFill>
                  <a:srgbClr val="000000"/>
                </a:solidFill>
                <a:latin typeface="+mj-lt"/>
              </a:rPr>
              <a:t>Descrição da solução como um todo;</a:t>
            </a:r>
          </a:p>
          <a:p>
            <a:pPr marL="457200" indent="-457200" algn="just">
              <a:buFont typeface="Arial" panose="020B0604020202020204" pitchFamily="34" charset="0"/>
              <a:buChar char="•"/>
            </a:pPr>
            <a:endParaRPr lang="pt-BR" sz="2800" dirty="0">
              <a:solidFill>
                <a:srgbClr val="000000"/>
              </a:solidFill>
              <a:latin typeface="+mj-lt"/>
            </a:endParaRPr>
          </a:p>
          <a:p>
            <a:pPr marL="457200" indent="-457200" algn="just">
              <a:buFont typeface="Arial" panose="020B0604020202020204" pitchFamily="34" charset="0"/>
              <a:buChar char="•"/>
            </a:pPr>
            <a:endParaRPr lang="pt-BR" sz="2800" dirty="0">
              <a:solidFill>
                <a:srgbClr val="000000"/>
              </a:solidFill>
              <a:latin typeface="+mj-lt"/>
            </a:endParaRPr>
          </a:p>
          <a:p>
            <a:endParaRPr lang="pt-BR" sz="2400" b="1" dirty="0">
              <a:solidFill>
                <a:schemeClr val="accent6">
                  <a:lumMod val="75000"/>
                </a:schemeClr>
              </a:solidFill>
              <a:latin typeface="+mj-lt"/>
            </a:endParaRPr>
          </a:p>
        </p:txBody>
      </p:sp>
      <p:sp>
        <p:nvSpPr>
          <p:cNvPr id="8" name="Shape 44">
            <a:extLst>
              <a:ext uri="{FF2B5EF4-FFF2-40B4-BE49-F238E27FC236}">
                <a16:creationId xmlns:a16="http://schemas.microsoft.com/office/drawing/2014/main" xmlns="" id="{C463825C-E0DA-5720-8B4A-6107F68C8C1F}"/>
              </a:ext>
            </a:extLst>
          </p:cNvPr>
          <p:cNvSpPr txBox="1">
            <a:spLocks/>
          </p:cNvSpPr>
          <p:nvPr/>
        </p:nvSpPr>
        <p:spPr>
          <a:xfrm>
            <a:off x="352925" y="404664"/>
            <a:ext cx="11139992" cy="648072"/>
          </a:xfrm>
          <a:prstGeom prst="rect">
            <a:avLst/>
          </a:prstGeom>
          <a:noFill/>
          <a:ln>
            <a:noFill/>
          </a:ln>
        </p:spPr>
        <p:txBody>
          <a:bodyPr lIns="91425" tIns="45700" rIns="91425" bIns="45700" anchor="b" anchorCtr="0">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t>
            </a:r>
            <a:r>
              <a:rPr lang="pt-BR" sz="3300" b="1" dirty="0">
                <a:solidFill>
                  <a:schemeClr val="bg1"/>
                </a:solidFill>
                <a:effectLst>
                  <a:outerShdw blurRad="38100" dist="38100" dir="2700000" algn="tl">
                    <a:srgbClr val="000000">
                      <a:alpha val="43137"/>
                    </a:srgbClr>
                  </a:outerShdw>
                </a:effectLst>
              </a:rPr>
              <a:t>ESTUDO TÉCNICO PRELIMINAR - ETP </a:t>
            </a:r>
            <a:endParaRPr lang="pt-BR" sz="3300" b="1" dirty="0">
              <a:solidFill>
                <a:schemeClr val="bg1"/>
              </a:solidFill>
              <a:effectLst>
                <a:outerShdw blurRad="38100" dist="38100" dir="2700000" algn="tl">
                  <a:srgbClr val="000000">
                    <a:alpha val="43137"/>
                  </a:srgbClr>
                </a:outerShdw>
              </a:effectLst>
              <a:ea typeface="Calibri"/>
              <a:cs typeface="Calibri"/>
              <a:sym typeface="Calibri"/>
            </a:endParaRPr>
          </a:p>
        </p:txBody>
      </p:sp>
    </p:spTree>
    <p:extLst>
      <p:ext uri="{BB962C8B-B14F-4D97-AF65-F5344CB8AC3E}">
        <p14:creationId xmlns:p14="http://schemas.microsoft.com/office/powerpoint/2010/main" val="1972201721"/>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aixaDeTexto 2">
            <a:extLst>
              <a:ext uri="{FF2B5EF4-FFF2-40B4-BE49-F238E27FC236}">
                <a16:creationId xmlns:a16="http://schemas.microsoft.com/office/drawing/2014/main" xmlns="" id="{47790500-308E-C0A8-8ACF-943F87447204}"/>
              </a:ext>
            </a:extLst>
          </p:cNvPr>
          <p:cNvSpPr txBox="1"/>
          <p:nvPr/>
        </p:nvSpPr>
        <p:spPr>
          <a:xfrm>
            <a:off x="352925" y="1264435"/>
            <a:ext cx="10917023" cy="5262979"/>
          </a:xfrm>
          <a:prstGeom prst="rect">
            <a:avLst/>
          </a:prstGeom>
          <a:noFill/>
        </p:spPr>
        <p:txBody>
          <a:bodyPr wrap="square">
            <a:spAutoFit/>
          </a:bodyPr>
          <a:lstStyle/>
          <a:p>
            <a:pPr marL="284400" indent="-284400" algn="just">
              <a:buFont typeface="Arial" panose="020B0604020202020204" pitchFamily="34" charset="0"/>
              <a:buChar char="•"/>
            </a:pPr>
            <a:r>
              <a:rPr lang="pt-BR" sz="2800" b="1" dirty="0">
                <a:solidFill>
                  <a:srgbClr val="000000"/>
                </a:solidFill>
                <a:latin typeface="+mj-lt"/>
              </a:rPr>
              <a:t>Justificativas para o parcelamento ou não da contratação</a:t>
            </a:r>
            <a:r>
              <a:rPr lang="pt-BR" sz="2800" dirty="0">
                <a:solidFill>
                  <a:srgbClr val="000000"/>
                </a:solidFill>
                <a:latin typeface="+mj-lt"/>
              </a:rPr>
              <a:t>;</a:t>
            </a:r>
          </a:p>
          <a:p>
            <a:pPr marL="284400" indent="-284400" algn="just">
              <a:buFont typeface="Arial" panose="020B0604020202020204" pitchFamily="34" charset="0"/>
              <a:buChar char="•"/>
            </a:pPr>
            <a:r>
              <a:rPr lang="pt-BR" sz="2800" dirty="0">
                <a:solidFill>
                  <a:srgbClr val="000000"/>
                </a:solidFill>
                <a:latin typeface="+mj-lt"/>
              </a:rPr>
              <a:t>Demonstrativo dos resultados pretendidos em termos de economicidade e de melhor aproveitamento dos recursos humanos, materiais e financeiros disponíveis;</a:t>
            </a:r>
          </a:p>
          <a:p>
            <a:pPr marL="284400" indent="-284400" algn="just">
              <a:buFont typeface="Arial" panose="020B0604020202020204" pitchFamily="34" charset="0"/>
              <a:buChar char="•"/>
            </a:pPr>
            <a:r>
              <a:rPr lang="pt-BR" sz="2800" dirty="0">
                <a:solidFill>
                  <a:srgbClr val="000000"/>
                </a:solidFill>
                <a:latin typeface="+mj-lt"/>
              </a:rPr>
              <a:t>Providências a serem adotadas pela Administração previamente à celebração do contrato, inclusive quanto à capacitação de servidores ou de empregados para fiscalização e gestão contratual;</a:t>
            </a:r>
          </a:p>
          <a:p>
            <a:pPr marL="285750" indent="-285750" algn="just">
              <a:buFont typeface="Arial" panose="020B0604020202020204" pitchFamily="34" charset="0"/>
              <a:buChar char="•"/>
            </a:pPr>
            <a:r>
              <a:rPr lang="pt-BR" sz="2800" dirty="0">
                <a:solidFill>
                  <a:srgbClr val="000000"/>
                </a:solidFill>
                <a:latin typeface="+mj-lt"/>
              </a:rPr>
              <a:t>Contratações correlatas e/ou interdependentes;</a:t>
            </a:r>
          </a:p>
          <a:p>
            <a:pPr marL="285750" indent="-285750" algn="just">
              <a:buFont typeface="Arial" panose="020B0604020202020204" pitchFamily="34" charset="0"/>
              <a:buChar char="•"/>
            </a:pPr>
            <a:r>
              <a:rPr lang="pt-BR" sz="2800" dirty="0">
                <a:solidFill>
                  <a:srgbClr val="000000"/>
                </a:solidFill>
                <a:latin typeface="+mj-lt"/>
              </a:rPr>
              <a:t>Descrição de possíveis impactos ambientais e respectivas medidas mitigadoras;</a:t>
            </a:r>
          </a:p>
          <a:p>
            <a:pPr marL="285750" indent="-285750" algn="just">
              <a:buFont typeface="Arial" panose="020B0604020202020204" pitchFamily="34" charset="0"/>
              <a:buChar char="•"/>
            </a:pPr>
            <a:r>
              <a:rPr lang="pt-BR" sz="2800" b="1" dirty="0">
                <a:solidFill>
                  <a:srgbClr val="000000"/>
                </a:solidFill>
                <a:latin typeface="+mj-lt"/>
              </a:rPr>
              <a:t>Posicionamento conclusivo sobre a adequação da contratação para o atendimento da necessidade a que se destina</a:t>
            </a:r>
            <a:r>
              <a:rPr lang="pt-BR" sz="2800" dirty="0">
                <a:solidFill>
                  <a:srgbClr val="000000"/>
                </a:solidFill>
                <a:latin typeface="+mj-lt"/>
              </a:rPr>
              <a:t>.</a:t>
            </a:r>
          </a:p>
        </p:txBody>
      </p:sp>
      <p:sp>
        <p:nvSpPr>
          <p:cNvPr id="7" name="Shape 44">
            <a:extLst>
              <a:ext uri="{FF2B5EF4-FFF2-40B4-BE49-F238E27FC236}">
                <a16:creationId xmlns:a16="http://schemas.microsoft.com/office/drawing/2014/main" xmlns="" id="{70B3E275-E5F4-31DD-5323-C652BB6D95C9}"/>
              </a:ext>
            </a:extLst>
          </p:cNvPr>
          <p:cNvSpPr txBox="1">
            <a:spLocks noGrp="1"/>
          </p:cNvSpPr>
          <p:nvPr>
            <p:ph type="title"/>
          </p:nvPr>
        </p:nvSpPr>
        <p:spPr>
          <a:xfrm>
            <a:off x="352925" y="404664"/>
            <a:ext cx="1113999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t>
            </a:r>
            <a:r>
              <a:rPr lang="pt-BR" sz="3300" b="1" dirty="0">
                <a:solidFill>
                  <a:schemeClr val="bg1"/>
                </a:solidFill>
                <a:effectLst>
                  <a:outerShdw blurRad="38100" dist="38100" dir="2700000" algn="tl">
                    <a:srgbClr val="000000">
                      <a:alpha val="43137"/>
                    </a:srgbClr>
                  </a:outerShdw>
                </a:effectLst>
              </a:rPr>
              <a:t>ESTUDO TÉCNICO PRELIMINAR - ETP </a:t>
            </a:r>
            <a:endParaRPr lang="pt-BR" sz="3300" b="1" dirty="0">
              <a:solidFill>
                <a:schemeClr val="bg1"/>
              </a:solidFill>
              <a:effectLst>
                <a:outerShdw blurRad="38100" dist="38100" dir="2700000" algn="tl">
                  <a:srgbClr val="000000">
                    <a:alpha val="43137"/>
                  </a:srgbClr>
                </a:outerShdw>
              </a:effectLst>
              <a:ea typeface="Calibri"/>
              <a:cs typeface="Calibri"/>
              <a:sym typeface="Calibri"/>
            </a:endParaRPr>
          </a:p>
        </p:txBody>
      </p:sp>
    </p:spTree>
    <p:extLst>
      <p:ext uri="{BB962C8B-B14F-4D97-AF65-F5344CB8AC3E}">
        <p14:creationId xmlns:p14="http://schemas.microsoft.com/office/powerpoint/2010/main" val="1306814574"/>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hape 44">
            <a:extLst>
              <a:ext uri="{FF2B5EF4-FFF2-40B4-BE49-F238E27FC236}">
                <a16:creationId xmlns:a16="http://schemas.microsoft.com/office/drawing/2014/main" xmlns="" id="{70B3E275-E5F4-31DD-5323-C652BB6D95C9}"/>
              </a:ext>
            </a:extLst>
          </p:cNvPr>
          <p:cNvSpPr txBox="1">
            <a:spLocks noGrp="1"/>
          </p:cNvSpPr>
          <p:nvPr>
            <p:ph type="title"/>
          </p:nvPr>
        </p:nvSpPr>
        <p:spPr>
          <a:xfrm>
            <a:off x="352925" y="404664"/>
            <a:ext cx="1113999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t>
            </a:r>
            <a:r>
              <a:rPr lang="pt-BR" sz="3300" b="1" dirty="0">
                <a:solidFill>
                  <a:schemeClr val="bg1"/>
                </a:solidFill>
                <a:effectLst>
                  <a:outerShdw blurRad="38100" dist="38100" dir="2700000" algn="tl">
                    <a:srgbClr val="000000">
                      <a:alpha val="43137"/>
                    </a:srgbClr>
                  </a:outerShdw>
                </a:effectLst>
              </a:rPr>
              <a:t>ESTUDO TÉCNICO PRELIMINAR - ETP </a:t>
            </a:r>
            <a:endParaRPr lang="pt-BR" sz="3300" b="1" dirty="0">
              <a:solidFill>
                <a:schemeClr val="bg1"/>
              </a:solidFill>
              <a:effectLst>
                <a:outerShdw blurRad="38100" dist="38100" dir="2700000" algn="tl">
                  <a:srgbClr val="000000">
                    <a:alpha val="43137"/>
                  </a:srgbClr>
                </a:outerShdw>
              </a:effectLst>
              <a:ea typeface="Calibri"/>
              <a:cs typeface="Calibri"/>
              <a:sym typeface="Calibri"/>
            </a:endParaRPr>
          </a:p>
        </p:txBody>
      </p:sp>
      <p:sp>
        <p:nvSpPr>
          <p:cNvPr id="20" name="CaixaDeTexto 19">
            <a:extLst>
              <a:ext uri="{FF2B5EF4-FFF2-40B4-BE49-F238E27FC236}">
                <a16:creationId xmlns:a16="http://schemas.microsoft.com/office/drawing/2014/main" xmlns="" id="{4717502D-990E-02D8-7757-583685BA0DC0}"/>
              </a:ext>
            </a:extLst>
          </p:cNvPr>
          <p:cNvSpPr txBox="1"/>
          <p:nvPr/>
        </p:nvSpPr>
        <p:spPr>
          <a:xfrm>
            <a:off x="539931" y="2159726"/>
            <a:ext cx="184731" cy="369332"/>
          </a:xfrm>
          <a:prstGeom prst="rect">
            <a:avLst/>
          </a:prstGeom>
          <a:noFill/>
        </p:spPr>
        <p:txBody>
          <a:bodyPr wrap="none" rtlCol="0">
            <a:spAutoFit/>
          </a:bodyPr>
          <a:lstStyle/>
          <a:p>
            <a:endParaRPr lang="pt-BR" dirty="0"/>
          </a:p>
        </p:txBody>
      </p:sp>
      <p:graphicFrame>
        <p:nvGraphicFramePr>
          <p:cNvPr id="54" name="Diagrama 53">
            <a:extLst>
              <a:ext uri="{FF2B5EF4-FFF2-40B4-BE49-F238E27FC236}">
                <a16:creationId xmlns:a16="http://schemas.microsoft.com/office/drawing/2014/main" xmlns="" id="{D5320F66-881D-65D9-918C-398C9601E2E4}"/>
              </a:ext>
            </a:extLst>
          </p:cNvPr>
          <p:cNvGraphicFramePr/>
          <p:nvPr>
            <p:extLst>
              <p:ext uri="{D42A27DB-BD31-4B8C-83A1-F6EECF244321}">
                <p14:modId xmlns:p14="http://schemas.microsoft.com/office/powerpoint/2010/main" val="1179567950"/>
              </p:ext>
            </p:extLst>
          </p:nvPr>
        </p:nvGraphicFramePr>
        <p:xfrm>
          <a:off x="724663" y="1654629"/>
          <a:ext cx="10840320" cy="455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CaixaDeTexto 54">
            <a:extLst>
              <a:ext uri="{FF2B5EF4-FFF2-40B4-BE49-F238E27FC236}">
                <a16:creationId xmlns:a16="http://schemas.microsoft.com/office/drawing/2014/main" xmlns="" id="{0B500E71-3027-CD48-7A4A-1F12C8C191EC}"/>
              </a:ext>
            </a:extLst>
          </p:cNvPr>
          <p:cNvSpPr txBox="1"/>
          <p:nvPr/>
        </p:nvSpPr>
        <p:spPr>
          <a:xfrm>
            <a:off x="1079863" y="1052736"/>
            <a:ext cx="9213668" cy="800219"/>
          </a:xfrm>
          <a:prstGeom prst="rect">
            <a:avLst/>
          </a:prstGeom>
          <a:noFill/>
        </p:spPr>
        <p:txBody>
          <a:bodyPr wrap="square" rtlCol="0">
            <a:spAutoFit/>
          </a:bodyPr>
          <a:lstStyle/>
          <a:p>
            <a:r>
              <a:rPr lang="pt-BR" sz="2800" b="0" i="0" dirty="0"/>
              <a:t>Art. 25. A elaboração do ETP é </a:t>
            </a:r>
            <a:r>
              <a:rPr lang="pt-BR" sz="2800" b="1" i="0" dirty="0"/>
              <a:t>facultada</a:t>
            </a:r>
            <a:r>
              <a:rPr lang="pt-BR" sz="2800" b="0" i="0" dirty="0"/>
              <a:t>: (Dec. 5.352-R)</a:t>
            </a:r>
            <a:endParaRPr lang="pt-BR" sz="2800" dirty="0"/>
          </a:p>
          <a:p>
            <a:endParaRPr lang="pt-BR" dirty="0"/>
          </a:p>
        </p:txBody>
      </p:sp>
    </p:spTree>
    <p:extLst>
      <p:ext uri="{BB962C8B-B14F-4D97-AF65-F5344CB8AC3E}">
        <p14:creationId xmlns:p14="http://schemas.microsoft.com/office/powerpoint/2010/main" val="773381580"/>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hape 44">
            <a:extLst>
              <a:ext uri="{FF2B5EF4-FFF2-40B4-BE49-F238E27FC236}">
                <a16:creationId xmlns:a16="http://schemas.microsoft.com/office/drawing/2014/main" xmlns="" id="{70B3E275-E5F4-31DD-5323-C652BB6D95C9}"/>
              </a:ext>
            </a:extLst>
          </p:cNvPr>
          <p:cNvSpPr txBox="1">
            <a:spLocks noGrp="1"/>
          </p:cNvSpPr>
          <p:nvPr>
            <p:ph type="title"/>
          </p:nvPr>
        </p:nvSpPr>
        <p:spPr>
          <a:xfrm>
            <a:off x="352925" y="404664"/>
            <a:ext cx="1113999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t>
            </a:r>
            <a:r>
              <a:rPr lang="pt-BR" sz="3300" b="1" dirty="0">
                <a:solidFill>
                  <a:schemeClr val="bg1"/>
                </a:solidFill>
                <a:effectLst>
                  <a:outerShdw blurRad="38100" dist="38100" dir="2700000" algn="tl">
                    <a:srgbClr val="000000">
                      <a:alpha val="43137"/>
                    </a:srgbClr>
                  </a:outerShdw>
                </a:effectLst>
              </a:rPr>
              <a:t>ESTUDO TÉCNICO PRELIMINAR - ETP </a:t>
            </a:r>
            <a:endParaRPr lang="pt-BR" sz="3300" b="1" dirty="0">
              <a:solidFill>
                <a:schemeClr val="bg1"/>
              </a:solidFill>
              <a:effectLst>
                <a:outerShdw blurRad="38100" dist="38100" dir="2700000" algn="tl">
                  <a:srgbClr val="000000">
                    <a:alpha val="43137"/>
                  </a:srgbClr>
                </a:outerShdw>
              </a:effectLst>
              <a:ea typeface="Calibri"/>
              <a:cs typeface="Calibri"/>
              <a:sym typeface="Calibri"/>
            </a:endParaRPr>
          </a:p>
        </p:txBody>
      </p:sp>
      <p:sp>
        <p:nvSpPr>
          <p:cNvPr id="20" name="CaixaDeTexto 19">
            <a:extLst>
              <a:ext uri="{FF2B5EF4-FFF2-40B4-BE49-F238E27FC236}">
                <a16:creationId xmlns:a16="http://schemas.microsoft.com/office/drawing/2014/main" xmlns="" id="{4717502D-990E-02D8-7757-583685BA0DC0}"/>
              </a:ext>
            </a:extLst>
          </p:cNvPr>
          <p:cNvSpPr txBox="1"/>
          <p:nvPr/>
        </p:nvSpPr>
        <p:spPr>
          <a:xfrm>
            <a:off x="539931" y="2159726"/>
            <a:ext cx="184731" cy="369332"/>
          </a:xfrm>
          <a:prstGeom prst="rect">
            <a:avLst/>
          </a:prstGeom>
          <a:noFill/>
        </p:spPr>
        <p:txBody>
          <a:bodyPr wrap="none" rtlCol="0">
            <a:spAutoFit/>
          </a:bodyPr>
          <a:lstStyle/>
          <a:p>
            <a:endParaRPr lang="pt-BR" dirty="0"/>
          </a:p>
        </p:txBody>
      </p:sp>
      <p:graphicFrame>
        <p:nvGraphicFramePr>
          <p:cNvPr id="54" name="Diagrama 53">
            <a:extLst>
              <a:ext uri="{FF2B5EF4-FFF2-40B4-BE49-F238E27FC236}">
                <a16:creationId xmlns:a16="http://schemas.microsoft.com/office/drawing/2014/main" xmlns="" id="{D5320F66-881D-65D9-918C-398C9601E2E4}"/>
              </a:ext>
            </a:extLst>
          </p:cNvPr>
          <p:cNvGraphicFramePr/>
          <p:nvPr>
            <p:extLst>
              <p:ext uri="{D42A27DB-BD31-4B8C-83A1-F6EECF244321}">
                <p14:modId xmlns:p14="http://schemas.microsoft.com/office/powerpoint/2010/main" val="133081100"/>
              </p:ext>
            </p:extLst>
          </p:nvPr>
        </p:nvGraphicFramePr>
        <p:xfrm>
          <a:off x="675840" y="1436914"/>
          <a:ext cx="10840320" cy="494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8855520"/>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hape 44">
            <a:extLst>
              <a:ext uri="{FF2B5EF4-FFF2-40B4-BE49-F238E27FC236}">
                <a16:creationId xmlns:a16="http://schemas.microsoft.com/office/drawing/2014/main" xmlns="" id="{70B3E275-E5F4-31DD-5323-C652BB6D95C9}"/>
              </a:ext>
            </a:extLst>
          </p:cNvPr>
          <p:cNvSpPr txBox="1">
            <a:spLocks noGrp="1"/>
          </p:cNvSpPr>
          <p:nvPr>
            <p:ph type="title"/>
          </p:nvPr>
        </p:nvSpPr>
        <p:spPr>
          <a:xfrm>
            <a:off x="352925" y="404664"/>
            <a:ext cx="1113999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5. FASE PREPARATÓRIA - ANÁLISE DE RISCOS</a:t>
            </a:r>
          </a:p>
        </p:txBody>
      </p:sp>
      <p:sp>
        <p:nvSpPr>
          <p:cNvPr id="20" name="CaixaDeTexto 19">
            <a:extLst>
              <a:ext uri="{FF2B5EF4-FFF2-40B4-BE49-F238E27FC236}">
                <a16:creationId xmlns:a16="http://schemas.microsoft.com/office/drawing/2014/main" xmlns="" id="{4717502D-990E-02D8-7757-583685BA0DC0}"/>
              </a:ext>
            </a:extLst>
          </p:cNvPr>
          <p:cNvSpPr txBox="1"/>
          <p:nvPr/>
        </p:nvSpPr>
        <p:spPr>
          <a:xfrm>
            <a:off x="539931" y="2159726"/>
            <a:ext cx="184731" cy="369332"/>
          </a:xfrm>
          <a:prstGeom prst="rect">
            <a:avLst/>
          </a:prstGeom>
          <a:noFill/>
        </p:spPr>
        <p:txBody>
          <a:bodyPr wrap="none" rtlCol="0">
            <a:spAutoFit/>
          </a:bodyPr>
          <a:lstStyle/>
          <a:p>
            <a:endParaRPr lang="pt-BR" dirty="0"/>
          </a:p>
        </p:txBody>
      </p:sp>
      <p:sp>
        <p:nvSpPr>
          <p:cNvPr id="2" name="CaixaDeTexto 1">
            <a:extLst>
              <a:ext uri="{FF2B5EF4-FFF2-40B4-BE49-F238E27FC236}">
                <a16:creationId xmlns:a16="http://schemas.microsoft.com/office/drawing/2014/main" xmlns="" id="{9671B695-405A-57AE-85A0-03E5A54DFBE2}"/>
              </a:ext>
            </a:extLst>
          </p:cNvPr>
          <p:cNvSpPr txBox="1"/>
          <p:nvPr/>
        </p:nvSpPr>
        <p:spPr>
          <a:xfrm>
            <a:off x="352925" y="1241567"/>
            <a:ext cx="11299144" cy="4755020"/>
          </a:xfrm>
          <a:prstGeom prst="rect">
            <a:avLst/>
          </a:prstGeom>
          <a:noFill/>
        </p:spPr>
        <p:txBody>
          <a:bodyPr wrap="square" rtlCol="0">
            <a:spAutoFit/>
          </a:bodyPr>
          <a:lstStyle/>
          <a:p>
            <a:pPr algn="just">
              <a:lnSpc>
                <a:spcPct val="107000"/>
              </a:lnSpc>
              <a:spcAft>
                <a:spcPts val="800"/>
              </a:spcAft>
            </a:pPr>
            <a:r>
              <a:rPr lang="pt-BR" sz="2200" dirty="0">
                <a:effectLst/>
                <a:latin typeface="Calibri" panose="020F0502020204030204" pitchFamily="34" charset="0"/>
                <a:ea typeface="Calibri" panose="020F0502020204030204" pitchFamily="34" charset="0"/>
                <a:cs typeface="Calibri" panose="020F0502020204030204" pitchFamily="34" charset="0"/>
              </a:rPr>
              <a:t>O Artigo 18 Lei 14.133/21 enumera os elementos da fase preparatória, indicando em seu inciso X  “a análise dos riscos que possam comprometer o sucesso da licitação e a boa execução contratual”.</a:t>
            </a:r>
            <a:endParaRPr lang="pt-BR"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200" dirty="0">
                <a:effectLst/>
                <a:latin typeface="Calibri" panose="020F0502020204030204" pitchFamily="34" charset="0"/>
                <a:ea typeface="Calibri" panose="020F0502020204030204" pitchFamily="34" charset="0"/>
                <a:cs typeface="Calibri" panose="020F0502020204030204" pitchFamily="34" charset="0"/>
              </a:rPr>
              <a:t>O Decreto 5.352-R que regulamentou a Lei em âmbito Estadual definiu em seu art. 15, §7 °, que essa análise de risco constará no ETP, e:</a:t>
            </a:r>
            <a:endParaRPr lang="pt-BR"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000" i="1"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07000"/>
              </a:lnSpc>
              <a:spcAft>
                <a:spcPts val="800"/>
              </a:spcAft>
            </a:pPr>
            <a:r>
              <a:rPr lang="pt-BR" sz="2200" i="1" dirty="0">
                <a:effectLst/>
                <a:latin typeface="Calibri" panose="020F0502020204030204" pitchFamily="34" charset="0"/>
                <a:ea typeface="Calibri" panose="020F0502020204030204" pitchFamily="34" charset="0"/>
                <a:cs typeface="Calibri" panose="020F0502020204030204" pitchFamily="34" charset="0"/>
              </a:rPr>
              <a:t>Art. 19 Se nessa análise for identificada a pertinência ou obrigatoriedade, o ETP deverá prever a matriz de alocação de riscos.</a:t>
            </a:r>
            <a:endParaRPr lang="pt-BR" sz="22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pt-BR" sz="2200" i="1" dirty="0">
                <a:effectLst/>
                <a:latin typeface="Calibri" panose="020F0502020204030204" pitchFamily="34" charset="0"/>
                <a:ea typeface="Calibri" panose="020F0502020204030204" pitchFamily="34" charset="0"/>
                <a:cs typeface="Calibri" panose="020F0502020204030204" pitchFamily="34" charset="0"/>
              </a:rPr>
              <a:t>Art. 28. A não elaboração do ETP, nos termos do art. 25, não afasta a obrigatoriedade de previsão da matriz de alocação de risco no termo de referência ou projeto básico, quando aplicável.</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3915"/>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TERMO DE REFERÊNCIA</a:t>
            </a:r>
          </a:p>
        </p:txBody>
      </p:sp>
      <p:sp>
        <p:nvSpPr>
          <p:cNvPr id="3" name="CaixaDeTexto 2">
            <a:extLst>
              <a:ext uri="{FF2B5EF4-FFF2-40B4-BE49-F238E27FC236}">
                <a16:creationId xmlns:a16="http://schemas.microsoft.com/office/drawing/2014/main" xmlns="" id="{297E5342-186A-A047-9227-698FE3ADA1E4}"/>
              </a:ext>
            </a:extLst>
          </p:cNvPr>
          <p:cNvSpPr txBox="1"/>
          <p:nvPr/>
        </p:nvSpPr>
        <p:spPr>
          <a:xfrm>
            <a:off x="3699544" y="1206939"/>
            <a:ext cx="7955835" cy="5262979"/>
          </a:xfrm>
          <a:prstGeom prst="rect">
            <a:avLst/>
          </a:prstGeom>
          <a:noFill/>
        </p:spPr>
        <p:txBody>
          <a:bodyPr wrap="square" rtlCol="0">
            <a:spAutoFit/>
          </a:bodyPr>
          <a:lstStyle/>
          <a:p>
            <a:pPr algn="just"/>
            <a:r>
              <a:rPr lang="pt-BR" sz="2800" b="1" dirty="0">
                <a:solidFill>
                  <a:schemeClr val="accent6">
                    <a:lumMod val="75000"/>
                  </a:schemeClr>
                </a:solidFill>
                <a:latin typeface="+mj-lt"/>
              </a:rPr>
              <a:t>Termo de Referência: </a:t>
            </a:r>
            <a:r>
              <a:rPr lang="pt-BR" sz="2800" dirty="0">
                <a:solidFill>
                  <a:srgbClr val="000000"/>
                </a:solidFill>
                <a:latin typeface="+mj-lt"/>
              </a:rPr>
              <a:t>documento necessário para a contratação de bens e serviços, onde deverá conter alguns elementos obrigatórios para o sucesso da contratação.</a:t>
            </a:r>
          </a:p>
          <a:p>
            <a:pPr algn="just"/>
            <a:endParaRPr lang="pt-BR" sz="2800" dirty="0">
              <a:solidFill>
                <a:srgbClr val="000000"/>
              </a:solidFill>
              <a:latin typeface="+mj-lt"/>
            </a:endParaRPr>
          </a:p>
          <a:p>
            <a:pPr algn="just"/>
            <a:r>
              <a:rPr lang="pt-BR" sz="2800" dirty="0">
                <a:latin typeface="Calibri" panose="020F0502020204030204" pitchFamily="34" charset="0"/>
              </a:rPr>
              <a:t>É fundamental que o responsável pelo detalhamento técnico conheça profundamente o tema em questão, sob pena de inviabilizar a aquisição ou gerar uma contratação que não atinja os objetivos desejados.</a:t>
            </a:r>
          </a:p>
          <a:p>
            <a:pPr algn="just"/>
            <a:endParaRPr lang="pt-BR" sz="2800" dirty="0">
              <a:latin typeface="Calibri" panose="020F0502020204030204" pitchFamily="34" charset="0"/>
            </a:endParaRPr>
          </a:p>
          <a:p>
            <a:pPr algn="just"/>
            <a:r>
              <a:rPr lang="pt-BR" sz="2800" dirty="0">
                <a:latin typeface="Calibri" panose="020F0502020204030204" pitchFamily="34" charset="0"/>
              </a:rPr>
              <a:t>Art. 6º, XXIII da NLLC</a:t>
            </a:r>
            <a:endParaRPr lang="pt-BR" dirty="0"/>
          </a:p>
          <a:p>
            <a:pPr algn="just"/>
            <a:r>
              <a:rPr lang="pt-BR" sz="2800" dirty="0">
                <a:latin typeface="Calibri" panose="020F0502020204030204" pitchFamily="34" charset="0"/>
              </a:rPr>
              <a:t>Art. 27 do Decreto 5.3.52-R/2023</a:t>
            </a:r>
          </a:p>
        </p:txBody>
      </p:sp>
      <p:pic>
        <p:nvPicPr>
          <p:cNvPr id="6" name="Imagem 5">
            <a:extLst>
              <a:ext uri="{FF2B5EF4-FFF2-40B4-BE49-F238E27FC236}">
                <a16:creationId xmlns:a16="http://schemas.microsoft.com/office/drawing/2014/main" xmlns="" id="{5B24F893-3AF8-52C6-0C15-F87471797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26" y="2061594"/>
            <a:ext cx="3002672" cy="3064079"/>
          </a:xfrm>
          <a:prstGeom prst="rect">
            <a:avLst/>
          </a:prstGeom>
        </p:spPr>
      </p:pic>
    </p:spTree>
    <p:extLst>
      <p:ext uri="{BB962C8B-B14F-4D97-AF65-F5344CB8AC3E}">
        <p14:creationId xmlns:p14="http://schemas.microsoft.com/office/powerpoint/2010/main" val="4157042391"/>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TERMO DE REFERÊNCIA</a:t>
            </a:r>
          </a:p>
        </p:txBody>
      </p:sp>
      <p:graphicFrame>
        <p:nvGraphicFramePr>
          <p:cNvPr id="2" name="Diagrama 1">
            <a:extLst>
              <a:ext uri="{FF2B5EF4-FFF2-40B4-BE49-F238E27FC236}">
                <a16:creationId xmlns:a16="http://schemas.microsoft.com/office/drawing/2014/main" xmlns="" id="{9A29D4F9-9C89-9360-71E8-1B1D6BFACA3F}"/>
              </a:ext>
            </a:extLst>
          </p:cNvPr>
          <p:cNvGraphicFramePr/>
          <p:nvPr>
            <p:extLst>
              <p:ext uri="{D42A27DB-BD31-4B8C-83A1-F6EECF244321}">
                <p14:modId xmlns:p14="http://schemas.microsoft.com/office/powerpoint/2010/main" val="1257341732"/>
              </p:ext>
            </p:extLst>
          </p:nvPr>
        </p:nvGraphicFramePr>
        <p:xfrm>
          <a:off x="567802" y="1535186"/>
          <a:ext cx="10732169" cy="4717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73762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7"/>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ítulo 8">
            <a:extLst>
              <a:ext uri="{FF2B5EF4-FFF2-40B4-BE49-F238E27FC236}">
                <a16:creationId xmlns:a16="http://schemas.microsoft.com/office/drawing/2014/main" xmlns="" id="{1811BFC7-7613-32E0-1757-0351CF092116}"/>
              </a:ext>
            </a:extLst>
          </p:cNvPr>
          <p:cNvSpPr>
            <a:spLocks noGrp="1"/>
          </p:cNvSpPr>
          <p:nvPr>
            <p:ph type="title"/>
          </p:nvPr>
        </p:nvSpPr>
        <p:spPr>
          <a:xfrm>
            <a:off x="645952" y="494308"/>
            <a:ext cx="10936448" cy="688539"/>
          </a:xfrm>
        </p:spPr>
        <p:txBody>
          <a:bodyPr/>
          <a:lstStyle/>
          <a:p>
            <a:pPr algn="l"/>
            <a:r>
              <a:rPr lang="pt-BR" sz="3600" b="1" dirty="0">
                <a:solidFill>
                  <a:schemeClr val="bg1"/>
                </a:solidFill>
              </a:rPr>
              <a:t>1 - INTRODUÇÃO</a:t>
            </a:r>
          </a:p>
        </p:txBody>
      </p:sp>
      <p:sp>
        <p:nvSpPr>
          <p:cNvPr id="5" name="CaixaDeTexto 4">
            <a:extLst>
              <a:ext uri="{FF2B5EF4-FFF2-40B4-BE49-F238E27FC236}">
                <a16:creationId xmlns:a16="http://schemas.microsoft.com/office/drawing/2014/main" xmlns="" id="{4B650D1D-B03A-5815-6E95-48404F2761C0}"/>
              </a:ext>
            </a:extLst>
          </p:cNvPr>
          <p:cNvSpPr txBox="1"/>
          <p:nvPr/>
        </p:nvSpPr>
        <p:spPr>
          <a:xfrm>
            <a:off x="3404275" y="2223265"/>
            <a:ext cx="8328377" cy="3785652"/>
          </a:xfrm>
          <a:prstGeom prst="rect">
            <a:avLst/>
          </a:prstGeom>
          <a:noFill/>
        </p:spPr>
        <p:txBody>
          <a:bodyPr wrap="square" rtlCol="0">
            <a:spAutoFit/>
          </a:bodyPr>
          <a:lstStyle/>
          <a:p>
            <a:r>
              <a:rPr lang="pt-BR" sz="2000" b="1" dirty="0">
                <a:latin typeface="+mj-lt"/>
              </a:rPr>
              <a:t>Constituição Federal, Art. 37, XXI:</a:t>
            </a:r>
          </a:p>
          <a:p>
            <a:pPr algn="just"/>
            <a:r>
              <a:rPr lang="pt-BR" sz="2000" b="1" i="0" dirty="0">
                <a:effectLst/>
                <a:latin typeface="+mj-lt"/>
                <a:cs typeface="Calibri" panose="020F0502020204030204" pitchFamily="34" charset="0"/>
              </a:rPr>
              <a:t>Art. 37.</a:t>
            </a:r>
            <a:r>
              <a:rPr lang="pt-BR" sz="2000" b="0" i="0" dirty="0">
                <a:effectLst/>
                <a:latin typeface="+mj-lt"/>
                <a:cs typeface="Calibri" panose="020F0502020204030204" pitchFamily="34" charset="0"/>
              </a:rPr>
              <a:t> A administração pública direta e indireta de qualquer dos Poderes da União, dos Estados, do Distrito Federal e dos Municípios obedecerá aos </a:t>
            </a:r>
            <a:r>
              <a:rPr lang="pt-BR" sz="2000" b="0" i="0" dirty="0">
                <a:solidFill>
                  <a:srgbClr val="FF3399"/>
                </a:solidFill>
                <a:effectLst/>
                <a:latin typeface="+mj-lt"/>
                <a:cs typeface="Calibri" panose="020F0502020204030204" pitchFamily="34" charset="0"/>
              </a:rPr>
              <a:t>princípios</a:t>
            </a:r>
            <a:r>
              <a:rPr lang="pt-BR" sz="2000" b="0" i="0" dirty="0">
                <a:effectLst/>
                <a:latin typeface="+mj-lt"/>
                <a:cs typeface="Calibri" panose="020F0502020204030204" pitchFamily="34" charset="0"/>
              </a:rPr>
              <a:t> de </a:t>
            </a:r>
            <a:r>
              <a:rPr lang="pt-BR" sz="2000" b="0" i="0" dirty="0">
                <a:solidFill>
                  <a:srgbClr val="FF3399"/>
                </a:solidFill>
                <a:effectLst/>
                <a:latin typeface="+mj-lt"/>
                <a:cs typeface="Calibri" panose="020F0502020204030204" pitchFamily="34" charset="0"/>
              </a:rPr>
              <a:t>legalidade, impessoalidade, moralidade, publicidade e eficiência</a:t>
            </a:r>
            <a:r>
              <a:rPr lang="pt-BR" sz="2000" b="0" i="0" dirty="0">
                <a:effectLst/>
                <a:latin typeface="+mj-lt"/>
                <a:cs typeface="Calibri" panose="020F0502020204030204" pitchFamily="34" charset="0"/>
              </a:rPr>
              <a:t> e, também, ao seguinte:</a:t>
            </a:r>
          </a:p>
          <a:p>
            <a:pPr algn="just"/>
            <a:r>
              <a:rPr lang="pt-BR" sz="2000" b="1" i="0" dirty="0">
                <a:effectLst/>
                <a:latin typeface="+mj-lt"/>
                <a:cs typeface="Calibri" panose="020F0502020204030204" pitchFamily="34" charset="0"/>
              </a:rPr>
              <a:t>XXI</a:t>
            </a:r>
            <a:r>
              <a:rPr lang="pt-BR" sz="2000" b="0" i="0" dirty="0">
                <a:effectLst/>
                <a:latin typeface="+mj-lt"/>
                <a:cs typeface="Calibri" panose="020F0502020204030204" pitchFamily="34" charset="0"/>
              </a:rPr>
              <a:t> - ressalvados os casos especificados na legislação </a:t>
            </a:r>
            <a:r>
              <a:rPr lang="pt-BR" sz="2000" b="0" i="0" dirty="0">
                <a:solidFill>
                  <a:srgbClr val="FF0000"/>
                </a:solidFill>
                <a:effectLst/>
                <a:latin typeface="+mj-lt"/>
                <a:cs typeface="Calibri" panose="020F0502020204030204" pitchFamily="34" charset="0"/>
              </a:rPr>
              <a:t>(contratações diretas) </a:t>
            </a:r>
            <a:r>
              <a:rPr lang="pt-BR" sz="2000" b="0" i="0" dirty="0">
                <a:effectLst/>
                <a:latin typeface="+mj-lt"/>
                <a:cs typeface="Calibri" panose="020F0502020204030204" pitchFamily="34" charset="0"/>
              </a:rPr>
              <a:t>, </a:t>
            </a:r>
            <a:r>
              <a:rPr lang="pt-BR" sz="2000" b="0" i="0" dirty="0">
                <a:solidFill>
                  <a:schemeClr val="accent4">
                    <a:lumMod val="75000"/>
                  </a:schemeClr>
                </a:solidFill>
                <a:effectLst/>
                <a:latin typeface="+mj-lt"/>
                <a:cs typeface="Calibri" panose="020F0502020204030204" pitchFamily="34" charset="0"/>
              </a:rPr>
              <a:t>as obras, serviços, compras e alienações</a:t>
            </a:r>
            <a:r>
              <a:rPr lang="pt-BR" sz="2000" b="0" i="0" dirty="0">
                <a:effectLst/>
                <a:latin typeface="+mj-lt"/>
                <a:cs typeface="Calibri" panose="020F0502020204030204" pitchFamily="34" charset="0"/>
              </a:rPr>
              <a:t> serão contratados mediante </a:t>
            </a:r>
            <a:r>
              <a:rPr lang="pt-BR" sz="2000" b="0" i="0" u="sng" dirty="0">
                <a:solidFill>
                  <a:schemeClr val="accent4">
                    <a:lumMod val="75000"/>
                  </a:schemeClr>
                </a:solidFill>
                <a:effectLst/>
                <a:latin typeface="+mj-lt"/>
                <a:cs typeface="Calibri" panose="020F0502020204030204" pitchFamily="34" charset="0"/>
              </a:rPr>
              <a:t>processo de licitação pública</a:t>
            </a:r>
            <a:r>
              <a:rPr lang="pt-BR" sz="2000" b="0" i="0" u="sng" dirty="0">
                <a:effectLst/>
                <a:latin typeface="+mj-lt"/>
                <a:cs typeface="Calibri" panose="020F0502020204030204" pitchFamily="34" charset="0"/>
              </a:rPr>
              <a:t> </a:t>
            </a:r>
            <a:r>
              <a:rPr lang="pt-BR" sz="2000" b="0" i="0" dirty="0">
                <a:effectLst/>
                <a:latin typeface="+mj-lt"/>
                <a:cs typeface="Calibri" panose="020F0502020204030204" pitchFamily="34" charset="0"/>
              </a:rPr>
              <a:t>que assegure </a:t>
            </a:r>
            <a:r>
              <a:rPr lang="pt-BR" sz="2000" b="0" i="0" dirty="0">
                <a:solidFill>
                  <a:schemeClr val="accent6">
                    <a:lumMod val="75000"/>
                  </a:schemeClr>
                </a:solidFill>
                <a:effectLst/>
                <a:latin typeface="+mj-lt"/>
                <a:cs typeface="Calibri" panose="020F0502020204030204" pitchFamily="34" charset="0"/>
              </a:rPr>
              <a:t>igualdade de condições </a:t>
            </a:r>
            <a:r>
              <a:rPr lang="pt-BR" sz="2000" b="0" i="0" dirty="0">
                <a:effectLst/>
                <a:latin typeface="+mj-lt"/>
                <a:cs typeface="Calibri" panose="020F0502020204030204" pitchFamily="34" charset="0"/>
              </a:rPr>
              <a:t>a todos os concorrentes </a:t>
            </a:r>
            <a:r>
              <a:rPr lang="pt-BR" sz="2000" b="0" i="0" dirty="0">
                <a:solidFill>
                  <a:schemeClr val="accent6">
                    <a:lumMod val="75000"/>
                  </a:schemeClr>
                </a:solidFill>
                <a:effectLst/>
                <a:latin typeface="+mj-lt"/>
                <a:cs typeface="Calibri" panose="020F0502020204030204" pitchFamily="34" charset="0"/>
              </a:rPr>
              <a:t>(ISONOMIA)</a:t>
            </a:r>
            <a:r>
              <a:rPr lang="pt-BR" sz="2000" b="0" i="0" dirty="0">
                <a:effectLst/>
                <a:latin typeface="+mj-lt"/>
                <a:cs typeface="Calibri" panose="020F0502020204030204" pitchFamily="34" charset="0"/>
              </a:rPr>
              <a:t>, com cláusulas que estabeleçam obrigações de pagamento, </a:t>
            </a:r>
            <a:r>
              <a:rPr lang="pt-BR" sz="2000" b="0" i="0" dirty="0">
                <a:solidFill>
                  <a:srgbClr val="0070C0"/>
                </a:solidFill>
                <a:effectLst/>
                <a:latin typeface="+mj-lt"/>
                <a:cs typeface="Calibri" panose="020F0502020204030204" pitchFamily="34" charset="0"/>
              </a:rPr>
              <a:t>mantidas as condições efetivas da proposta</a:t>
            </a:r>
            <a:r>
              <a:rPr lang="pt-BR" sz="2000" b="0" i="0" dirty="0">
                <a:effectLst/>
                <a:latin typeface="+mj-lt"/>
                <a:cs typeface="Calibri" panose="020F0502020204030204" pitchFamily="34" charset="0"/>
              </a:rPr>
              <a:t>, nos termos da lei, o qual somente permitirá as exigências de qualificação técnica e econômica indispensáveis à garantia do cumprimento das obrigações. </a:t>
            </a:r>
            <a:endParaRPr lang="pt-BR" sz="2000" dirty="0">
              <a:latin typeface="+mj-lt"/>
              <a:cs typeface="Calibri" panose="020F0502020204030204" pitchFamily="34" charset="0"/>
            </a:endParaRPr>
          </a:p>
        </p:txBody>
      </p:sp>
      <p:sp>
        <p:nvSpPr>
          <p:cNvPr id="8" name="CaixaDeTexto 7">
            <a:extLst>
              <a:ext uri="{FF2B5EF4-FFF2-40B4-BE49-F238E27FC236}">
                <a16:creationId xmlns:a16="http://schemas.microsoft.com/office/drawing/2014/main" xmlns="" id="{85B12253-535B-62B1-3AFB-E104F0DE78BD}"/>
              </a:ext>
            </a:extLst>
          </p:cNvPr>
          <p:cNvSpPr txBox="1"/>
          <p:nvPr/>
        </p:nvSpPr>
        <p:spPr>
          <a:xfrm>
            <a:off x="1275009" y="1116698"/>
            <a:ext cx="6735650" cy="707886"/>
          </a:xfrm>
          <a:prstGeom prst="rect">
            <a:avLst/>
          </a:prstGeom>
          <a:noFill/>
        </p:spPr>
        <p:txBody>
          <a:bodyPr wrap="square" rtlCol="0">
            <a:spAutoFit/>
          </a:bodyPr>
          <a:lstStyle/>
          <a:p>
            <a:r>
              <a:rPr lang="pt-BR" sz="4000" dirty="0"/>
              <a:t>Por que Licitar?</a:t>
            </a:r>
          </a:p>
        </p:txBody>
      </p:sp>
      <p:pic>
        <p:nvPicPr>
          <p:cNvPr id="10" name="Espaço Reservado para Conteúdo 3">
            <a:extLst>
              <a:ext uri="{FF2B5EF4-FFF2-40B4-BE49-F238E27FC236}">
                <a16:creationId xmlns:a16="http://schemas.microsoft.com/office/drawing/2014/main" xmlns="" id="{DA96291D-C901-E71A-C397-73AE939CB1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348" y="2415137"/>
            <a:ext cx="2206976" cy="3299539"/>
          </a:xfrm>
          <a:prstGeom prst="rect">
            <a:avLst/>
          </a:prstGeom>
        </p:spPr>
      </p:pic>
    </p:spTree>
    <p:extLst>
      <p:ext uri="{BB962C8B-B14F-4D97-AF65-F5344CB8AC3E}">
        <p14:creationId xmlns:p14="http://schemas.microsoft.com/office/powerpoint/2010/main" val="316647988"/>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TERMO DE REFERÊNCIA</a:t>
            </a:r>
          </a:p>
        </p:txBody>
      </p:sp>
      <p:sp>
        <p:nvSpPr>
          <p:cNvPr id="6" name="Espaço Reservado para Conteúdo 2">
            <a:extLst>
              <a:ext uri="{FF2B5EF4-FFF2-40B4-BE49-F238E27FC236}">
                <a16:creationId xmlns:a16="http://schemas.microsoft.com/office/drawing/2014/main" xmlns="" id="{BE3775E6-5096-77E0-A00D-17151A1553F5}"/>
              </a:ext>
            </a:extLst>
          </p:cNvPr>
          <p:cNvSpPr>
            <a:spLocks noGrp="1"/>
          </p:cNvSpPr>
          <p:nvPr>
            <p:ph idx="1"/>
          </p:nvPr>
        </p:nvSpPr>
        <p:spPr>
          <a:xfrm>
            <a:off x="285813" y="1249812"/>
            <a:ext cx="11389896" cy="5282262"/>
          </a:xfrm>
        </p:spPr>
        <p:txBody>
          <a:bodyPr>
            <a:noAutofit/>
          </a:bodyPr>
          <a:lstStyle/>
          <a:p>
            <a:pPr marL="0" indent="0">
              <a:buNone/>
            </a:pPr>
            <a:r>
              <a:rPr lang="pt-BR" sz="2800" b="1" dirty="0">
                <a:solidFill>
                  <a:schemeClr val="accent6">
                    <a:lumMod val="75000"/>
                  </a:schemeClr>
                </a:solidFill>
              </a:rPr>
              <a:t>Art. 41, Lei 14.133/21</a:t>
            </a:r>
          </a:p>
          <a:p>
            <a:pPr marL="0" indent="0">
              <a:buNone/>
            </a:pPr>
            <a:r>
              <a:rPr lang="pt-BR" sz="2800" dirty="0"/>
              <a:t>Possibilidade de indicação de marca:</a:t>
            </a:r>
          </a:p>
          <a:p>
            <a:pPr marL="0" indent="0">
              <a:buNone/>
            </a:pPr>
            <a:endParaRPr lang="pt-BR" sz="2800" dirty="0"/>
          </a:p>
          <a:p>
            <a:pPr lvl="1" algn="just">
              <a:buFont typeface="Arial" panose="020B0604020202020204" pitchFamily="34" charset="0"/>
              <a:buChar char="•"/>
            </a:pPr>
            <a:r>
              <a:rPr lang="pt-BR" dirty="0"/>
              <a:t>Padronização do objeto.</a:t>
            </a:r>
          </a:p>
          <a:p>
            <a:pPr lvl="1" algn="just">
              <a:buFont typeface="Arial" panose="020B0604020202020204" pitchFamily="34" charset="0"/>
              <a:buChar char="•"/>
            </a:pPr>
            <a:r>
              <a:rPr lang="pt-BR" dirty="0"/>
              <a:t>Manter compatibilidade com plataformas e padrões já adotados.</a:t>
            </a:r>
          </a:p>
          <a:p>
            <a:pPr lvl="1" algn="just">
              <a:buFont typeface="Arial" panose="020B0604020202020204" pitchFamily="34" charset="0"/>
              <a:buChar char="•"/>
            </a:pPr>
            <a:r>
              <a:rPr lang="pt-BR" dirty="0"/>
              <a:t>Determinada marca ou modelo comercializados por mais de um fornecedor forem os únicos capazes de atender às necessidades do contratante.</a:t>
            </a:r>
          </a:p>
          <a:p>
            <a:pPr lvl="1" algn="just">
              <a:buFont typeface="Arial" panose="020B0604020202020204" pitchFamily="34" charset="0"/>
              <a:buChar char="•"/>
            </a:pPr>
            <a:r>
              <a:rPr lang="pt-BR" dirty="0"/>
              <a:t>Descrição do objeto a ser licitado puder ser mais bem compreendida pela identificação de determinada marca ou determinado modelo aptos a servir apenas como referência.</a:t>
            </a:r>
          </a:p>
        </p:txBody>
      </p:sp>
    </p:spTree>
    <p:extLst>
      <p:ext uri="{BB962C8B-B14F-4D97-AF65-F5344CB8AC3E}">
        <p14:creationId xmlns:p14="http://schemas.microsoft.com/office/powerpoint/2010/main" val="600150058"/>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PESQUISA DE PREÇO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01925" y="1459015"/>
            <a:ext cx="11486148" cy="4801108"/>
          </a:xfrm>
        </p:spPr>
        <p:txBody>
          <a:bodyPr/>
          <a:lstStyle/>
          <a:p>
            <a:pPr marL="0" indent="0" algn="just">
              <a:buNone/>
            </a:pPr>
            <a:r>
              <a:rPr lang="pt-BR" sz="2800" dirty="0"/>
              <a:t>Na aquisição de bens e serviços, o grau de exigência técnica em relação ao produto repercute no seu valor e no universo de futuros fornecedores.</a:t>
            </a:r>
          </a:p>
          <a:p>
            <a:pPr marL="0" indent="0">
              <a:buNone/>
            </a:pPr>
            <a:endParaRPr lang="pt-BR" sz="2800" dirty="0"/>
          </a:p>
          <a:p>
            <a:pPr marL="0" indent="0" algn="just">
              <a:buNone/>
            </a:pPr>
            <a:r>
              <a:rPr lang="pt-BR" sz="2800" dirty="0"/>
              <a:t>Portanto é de extrema importância que seja feito o ETP para identificar as soluções viáveis, devendo as informações da contratação serem lançadas no TR.</a:t>
            </a:r>
          </a:p>
          <a:p>
            <a:pPr marL="0" indent="0" algn="just">
              <a:buNone/>
            </a:pPr>
            <a:endParaRPr lang="pt-BR" sz="2800" dirty="0"/>
          </a:p>
          <a:p>
            <a:pPr marL="0" indent="0" algn="just">
              <a:buNone/>
            </a:pPr>
            <a:r>
              <a:rPr lang="pt-BR" sz="2800" dirty="0"/>
              <a:t>O TCU, no </a:t>
            </a:r>
            <a:r>
              <a:rPr lang="pt-BR" sz="2800" b="1" i="1" dirty="0"/>
              <a:t>Acórdão nº 11.535/20</a:t>
            </a:r>
            <a:r>
              <a:rPr lang="pt-BR" sz="2800" dirty="0"/>
              <a:t>, alerta quanto ao cuidado com a ausência de informações que envolvem a contratação, pois impactam a pesquisa de preço e o oferecimento da proposta comercial.</a:t>
            </a:r>
            <a:endParaRPr lang="pt-BR" dirty="0"/>
          </a:p>
        </p:txBody>
      </p:sp>
    </p:spTree>
    <p:extLst>
      <p:ext uri="{BB962C8B-B14F-4D97-AF65-F5344CB8AC3E}">
        <p14:creationId xmlns:p14="http://schemas.microsoft.com/office/powerpoint/2010/main" val="3242035505"/>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PESQUISA DE PREÇO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7" y="1620250"/>
            <a:ext cx="11486148" cy="4588041"/>
          </a:xfrm>
        </p:spPr>
        <p:txBody>
          <a:bodyPr/>
          <a:lstStyle/>
          <a:p>
            <a:pPr marL="0" indent="0">
              <a:buNone/>
            </a:pPr>
            <a:r>
              <a:rPr lang="pt-BR" sz="2800" dirty="0"/>
              <a:t>Quais critérios influenciam uma pesquisa de preço?</a:t>
            </a:r>
          </a:p>
          <a:p>
            <a:pPr>
              <a:buFont typeface="Arial" panose="020B0604020202020204" pitchFamily="34" charset="0"/>
              <a:buChar char="•"/>
            </a:pPr>
            <a:endParaRPr lang="pt-BR" sz="2800" dirty="0"/>
          </a:p>
          <a:p>
            <a:pPr lvl="1">
              <a:buFont typeface="Arial" panose="020B0604020202020204" pitchFamily="34" charset="0"/>
              <a:buChar char="•"/>
            </a:pPr>
            <a:r>
              <a:rPr lang="pt-BR" dirty="0"/>
              <a:t>Especificação do bem ou serviço.</a:t>
            </a:r>
          </a:p>
          <a:p>
            <a:pPr lvl="1">
              <a:buFont typeface="Arial" panose="020B0604020202020204" pitchFamily="34" charset="0"/>
              <a:buChar char="•"/>
            </a:pPr>
            <a:r>
              <a:rPr lang="pt-BR" dirty="0"/>
              <a:t>Quantidade que se pretende adquirir.</a:t>
            </a:r>
          </a:p>
          <a:p>
            <a:pPr lvl="1">
              <a:buFont typeface="Arial" panose="020B0604020202020204" pitchFamily="34" charset="0"/>
              <a:buChar char="•"/>
            </a:pPr>
            <a:r>
              <a:rPr lang="pt-BR" dirty="0"/>
              <a:t>Mercado a ser pesquisado.</a:t>
            </a:r>
          </a:p>
          <a:p>
            <a:pPr lvl="1">
              <a:buFont typeface="Arial" panose="020B0604020202020204" pitchFamily="34" charset="0"/>
              <a:buChar char="•"/>
            </a:pPr>
            <a:r>
              <a:rPr lang="pt-BR" dirty="0"/>
              <a:t>Prazo de entrega e forma de execução.</a:t>
            </a:r>
          </a:p>
          <a:p>
            <a:pPr lvl="1">
              <a:buFont typeface="Arial" panose="020B0604020202020204" pitchFamily="34" charset="0"/>
              <a:buChar char="•"/>
            </a:pPr>
            <a:r>
              <a:rPr lang="pt-BR" dirty="0"/>
              <a:t>Garantias exigidas.</a:t>
            </a:r>
          </a:p>
        </p:txBody>
      </p:sp>
      <p:pic>
        <p:nvPicPr>
          <p:cNvPr id="5" name="Imagem 4">
            <a:extLst>
              <a:ext uri="{FF2B5EF4-FFF2-40B4-BE49-F238E27FC236}">
                <a16:creationId xmlns:a16="http://schemas.microsoft.com/office/drawing/2014/main" xmlns="" id="{B5D2F232-0A1D-9975-F65C-010200D92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922" y="2842707"/>
            <a:ext cx="2143125" cy="2143125"/>
          </a:xfrm>
          <a:prstGeom prst="rect">
            <a:avLst/>
          </a:prstGeom>
        </p:spPr>
      </p:pic>
    </p:spTree>
    <p:extLst>
      <p:ext uri="{BB962C8B-B14F-4D97-AF65-F5344CB8AC3E}">
        <p14:creationId xmlns:p14="http://schemas.microsoft.com/office/powerpoint/2010/main" val="922330879"/>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PESQUISA DE PREÇO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137475"/>
            <a:ext cx="11486148" cy="5506606"/>
          </a:xfrm>
        </p:spPr>
        <p:txBody>
          <a:bodyPr/>
          <a:lstStyle/>
          <a:p>
            <a:pPr marL="0" indent="0" algn="just">
              <a:buNone/>
            </a:pPr>
            <a:r>
              <a:rPr lang="pt-BR" sz="2600" b="1" dirty="0">
                <a:solidFill>
                  <a:schemeClr val="accent6">
                    <a:lumMod val="75000"/>
                  </a:schemeClr>
                </a:solidFill>
              </a:rPr>
              <a:t>Art. 23 da Lei nº 14.133/21:</a:t>
            </a:r>
          </a:p>
          <a:p>
            <a:pPr marL="0" indent="0" algn="just">
              <a:buNone/>
            </a:pPr>
            <a:endParaRPr lang="pt-BR" sz="2000" b="1" dirty="0">
              <a:solidFill>
                <a:schemeClr val="accent6">
                  <a:lumMod val="75000"/>
                </a:schemeClr>
              </a:solidFill>
            </a:endParaRPr>
          </a:p>
          <a:p>
            <a:pPr marL="0" indent="0" algn="just">
              <a:buNone/>
            </a:pPr>
            <a:r>
              <a:rPr lang="pt-BR" sz="2600" dirty="0"/>
              <a:t>“</a:t>
            </a:r>
            <a:r>
              <a:rPr lang="pt-BR" sz="2600" i="1" dirty="0"/>
              <a:t>O valor previamente estimado da contratação deverá ser compatível com os valores praticados pelo mercado, considerados os preços constantes de bancos de dados públicos e as quantidades a serem contratadas, observadas a potencial economia de escala e as peculiaridades do local de execução do objeto</a:t>
            </a:r>
            <a:r>
              <a:rPr lang="pt-BR" sz="2600" dirty="0"/>
              <a:t>.”</a:t>
            </a:r>
          </a:p>
          <a:p>
            <a:pPr marL="0" indent="0" algn="just">
              <a:buNone/>
            </a:pPr>
            <a:endParaRPr lang="pt-BR" sz="2000" b="1" dirty="0"/>
          </a:p>
          <a:p>
            <a:pPr marL="0" indent="0" algn="just">
              <a:buNone/>
            </a:pPr>
            <a:r>
              <a:rPr lang="pt-BR" sz="2600" b="1" dirty="0">
                <a:solidFill>
                  <a:schemeClr val="accent6">
                    <a:lumMod val="75000"/>
                  </a:schemeClr>
                </a:solidFill>
              </a:rPr>
              <a:t>Parâmetros</a:t>
            </a:r>
          </a:p>
          <a:p>
            <a:pPr lvl="1" algn="just">
              <a:buFont typeface="Arial" panose="020B0604020202020204" pitchFamily="34" charset="0"/>
              <a:buChar char="•"/>
            </a:pPr>
            <a:r>
              <a:rPr lang="pt-BR" sz="2600" dirty="0"/>
              <a:t>Painel de preço ou banco de preços.</a:t>
            </a:r>
          </a:p>
          <a:p>
            <a:pPr lvl="1" algn="just">
              <a:buFont typeface="Arial" panose="020B0604020202020204" pitchFamily="34" charset="0"/>
              <a:buChar char="•"/>
            </a:pPr>
            <a:r>
              <a:rPr lang="pt-BR" sz="2600" dirty="0"/>
              <a:t>Contratações similares realizadas por entes públicos.</a:t>
            </a:r>
          </a:p>
          <a:p>
            <a:pPr lvl="1" algn="just">
              <a:buFont typeface="Arial" panose="020B0604020202020204" pitchFamily="34" charset="0"/>
              <a:buChar char="•"/>
            </a:pPr>
            <a:r>
              <a:rPr lang="pt-BR" sz="2600" dirty="0"/>
              <a:t>Mídia especializada ou sites especializados de domínio amplo.</a:t>
            </a:r>
          </a:p>
          <a:p>
            <a:pPr lvl="1" algn="just">
              <a:buFont typeface="Arial" panose="020B0604020202020204" pitchFamily="34" charset="0"/>
              <a:buChar char="•"/>
            </a:pPr>
            <a:r>
              <a:rPr lang="pt-BR" sz="2600" dirty="0"/>
              <a:t>Fornecedores (mínimo 3).</a:t>
            </a:r>
          </a:p>
        </p:txBody>
      </p:sp>
    </p:spTree>
    <p:extLst>
      <p:ext uri="{BB962C8B-B14F-4D97-AF65-F5344CB8AC3E}">
        <p14:creationId xmlns:p14="http://schemas.microsoft.com/office/powerpoint/2010/main" val="2294457271"/>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PESQUISA DE PREÇO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10313" y="1283481"/>
            <a:ext cx="11486148" cy="5511602"/>
          </a:xfrm>
        </p:spPr>
        <p:txBody>
          <a:bodyPr/>
          <a:lstStyle/>
          <a:p>
            <a:pPr marL="0" indent="0" algn="just">
              <a:buNone/>
            </a:pPr>
            <a:r>
              <a:rPr lang="pt-BR" sz="2600" dirty="0">
                <a:solidFill>
                  <a:schemeClr val="accent6">
                    <a:lumMod val="75000"/>
                  </a:schemeClr>
                </a:solidFill>
              </a:rPr>
              <a:t>Art. 38, do Decreto Estadual nº 5.352/23:</a:t>
            </a:r>
          </a:p>
          <a:p>
            <a:pPr marL="0" indent="0" algn="just">
              <a:buNone/>
            </a:pPr>
            <a:r>
              <a:rPr lang="pt-BR" sz="2600" dirty="0"/>
              <a:t>Quando a pesquisa de preços for realizada com fornecedores, deverá ser observado: </a:t>
            </a:r>
          </a:p>
          <a:p>
            <a:pPr marL="0" indent="0" algn="just">
              <a:buNone/>
            </a:pPr>
            <a:endParaRPr lang="pt-BR" sz="2600" dirty="0"/>
          </a:p>
          <a:p>
            <a:pPr marL="0" indent="0" algn="just">
              <a:buNone/>
            </a:pPr>
            <a:r>
              <a:rPr lang="pt-BR" sz="2600" dirty="0"/>
              <a:t>I - disponibilização obrigatória do Termo de Referência; </a:t>
            </a:r>
          </a:p>
          <a:p>
            <a:pPr marL="0" indent="0" algn="just">
              <a:buNone/>
            </a:pPr>
            <a:r>
              <a:rPr lang="pt-BR" sz="2600" dirty="0"/>
              <a:t>II - prazo de resposta conferido ao fornecedor compatível com a complexidade do objeto; </a:t>
            </a:r>
          </a:p>
          <a:p>
            <a:pPr marL="0" indent="0" algn="just">
              <a:buNone/>
            </a:pPr>
            <a:r>
              <a:rPr lang="pt-BR" sz="2600" dirty="0"/>
              <a:t>III - obtenção de propostas formais, contendo, no mínimo: descrição do objeto, valor unitário e total; número do CPF ou do CNPJ do proponente; endereço e telefone de contato; data de emissão. </a:t>
            </a:r>
          </a:p>
          <a:p>
            <a:pPr marL="0" indent="0" algn="just">
              <a:buNone/>
            </a:pPr>
            <a:r>
              <a:rPr lang="pt-BR" sz="2600" dirty="0"/>
              <a:t>IV - registro, nos autos da contratação correspondente, da relação de fornecedores que foram consultados e não enviaram propostas.</a:t>
            </a:r>
          </a:p>
        </p:txBody>
      </p:sp>
    </p:spTree>
    <p:extLst>
      <p:ext uri="{BB962C8B-B14F-4D97-AF65-F5344CB8AC3E}">
        <p14:creationId xmlns:p14="http://schemas.microsoft.com/office/powerpoint/2010/main" val="2384983970"/>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PESQUISA DE PREÇO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10313" y="1283481"/>
            <a:ext cx="11486148" cy="5511602"/>
          </a:xfrm>
        </p:spPr>
        <p:txBody>
          <a:bodyPr/>
          <a:lstStyle/>
          <a:p>
            <a:pPr marL="0" indent="0" algn="just">
              <a:buNone/>
            </a:pPr>
            <a:r>
              <a:rPr lang="pt-BR" sz="2800" dirty="0">
                <a:solidFill>
                  <a:schemeClr val="accent6">
                    <a:lumMod val="75000"/>
                  </a:schemeClr>
                </a:solidFill>
              </a:rPr>
              <a:t>Art. 39, do Decreto Estadual nº 5.352/23:</a:t>
            </a:r>
          </a:p>
          <a:p>
            <a:pPr marL="0" indent="0" algn="just">
              <a:buNone/>
            </a:pPr>
            <a:endParaRPr lang="pt-BR" sz="2800" dirty="0"/>
          </a:p>
          <a:p>
            <a:pPr marL="0" indent="0" algn="just">
              <a:buNone/>
            </a:pPr>
            <a:r>
              <a:rPr lang="pt-BR" sz="2800" dirty="0"/>
              <a:t>“</a:t>
            </a:r>
            <a:r>
              <a:rPr lang="pt-BR" sz="2800" i="1" dirty="0"/>
              <a:t>Serão desconsiderados os valores inexequíveis e os excessivamente elevados obtidos na pesquisa de preços, mediante a adoção de critérios ou métodos fundamentados e descritos no processo administrativo.”</a:t>
            </a:r>
          </a:p>
          <a:p>
            <a:pPr marL="0" indent="0" algn="just">
              <a:buNone/>
            </a:pPr>
            <a:endParaRPr lang="pt-BR" sz="2800" i="1" dirty="0"/>
          </a:p>
          <a:p>
            <a:pPr marL="0" indent="0" algn="just">
              <a:buNone/>
            </a:pPr>
            <a:r>
              <a:rPr lang="pt-BR" sz="2800" dirty="0"/>
              <a:t>Como podemos ver,  a pesquisa de preços é um importante requisito para orientar os responsáveis pela condução da licitação no julgamento das propostas.</a:t>
            </a:r>
          </a:p>
        </p:txBody>
      </p:sp>
    </p:spTree>
    <p:extLst>
      <p:ext uri="{BB962C8B-B14F-4D97-AF65-F5344CB8AC3E}">
        <p14:creationId xmlns:p14="http://schemas.microsoft.com/office/powerpoint/2010/main" val="202035075"/>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PESQUISA DE PREÇO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134979"/>
            <a:ext cx="11198714" cy="5383267"/>
          </a:xfrm>
        </p:spPr>
        <p:txBody>
          <a:bodyPr/>
          <a:lstStyle/>
          <a:p>
            <a:pPr marL="0" indent="0">
              <a:buNone/>
            </a:pPr>
            <a:r>
              <a:rPr lang="pt-BR" sz="2800" b="1" dirty="0">
                <a:solidFill>
                  <a:schemeClr val="accent6">
                    <a:lumMod val="75000"/>
                  </a:schemeClr>
                </a:solidFill>
              </a:rPr>
              <a:t>Principais erros cometidos:</a:t>
            </a:r>
          </a:p>
          <a:p>
            <a:pPr>
              <a:buFont typeface="Arial" panose="020B0604020202020204" pitchFamily="34" charset="0"/>
              <a:buChar char="•"/>
            </a:pPr>
            <a:endParaRPr lang="pt-BR" sz="2800" dirty="0"/>
          </a:p>
          <a:p>
            <a:pPr lvl="1" algn="just">
              <a:buFont typeface="Arial" panose="020B0604020202020204" pitchFamily="34" charset="0"/>
              <a:buChar char="•"/>
            </a:pPr>
            <a:r>
              <a:rPr lang="pt-BR" spc="55" dirty="0">
                <a:solidFill>
                  <a:srgbClr val="162937"/>
                </a:solidFill>
                <a:cs typeface="Arial"/>
              </a:rPr>
              <a:t>Não</a:t>
            </a:r>
            <a:r>
              <a:rPr lang="pt-BR" spc="-35" dirty="0">
                <a:solidFill>
                  <a:srgbClr val="162937"/>
                </a:solidFill>
                <a:cs typeface="Arial"/>
              </a:rPr>
              <a:t> </a:t>
            </a:r>
            <a:r>
              <a:rPr lang="pt-BR" spc="75" dirty="0">
                <a:solidFill>
                  <a:srgbClr val="162937"/>
                </a:solidFill>
                <a:cs typeface="Arial"/>
              </a:rPr>
              <a:t>utilizar</a:t>
            </a:r>
            <a:r>
              <a:rPr lang="pt-BR" spc="-30" dirty="0">
                <a:solidFill>
                  <a:srgbClr val="162937"/>
                </a:solidFill>
                <a:cs typeface="Arial"/>
              </a:rPr>
              <a:t> </a:t>
            </a:r>
            <a:r>
              <a:rPr lang="pt-BR" spc="90" dirty="0">
                <a:cs typeface="Arial"/>
              </a:rPr>
              <a:t>como</a:t>
            </a:r>
            <a:r>
              <a:rPr lang="pt-BR" spc="-25" dirty="0">
                <a:cs typeface="Arial"/>
              </a:rPr>
              <a:t> </a:t>
            </a:r>
            <a:r>
              <a:rPr lang="pt-BR" spc="100" dirty="0">
                <a:cs typeface="Arial"/>
              </a:rPr>
              <a:t>fonte </a:t>
            </a:r>
            <a:r>
              <a:rPr lang="pt-BR" spc="70" dirty="0">
                <a:cs typeface="Arial"/>
              </a:rPr>
              <a:t>principal</a:t>
            </a:r>
            <a:r>
              <a:rPr lang="pt-BR" spc="45" dirty="0">
                <a:cs typeface="Arial"/>
              </a:rPr>
              <a:t> </a:t>
            </a:r>
            <a:r>
              <a:rPr lang="pt-BR" spc="65" dirty="0">
                <a:cs typeface="Arial"/>
              </a:rPr>
              <a:t>de</a:t>
            </a:r>
            <a:r>
              <a:rPr lang="pt-BR" spc="75" dirty="0">
                <a:cs typeface="Arial"/>
              </a:rPr>
              <a:t> </a:t>
            </a:r>
            <a:r>
              <a:rPr lang="pt-BR" dirty="0">
                <a:cs typeface="Arial"/>
              </a:rPr>
              <a:t>pesquisa</a:t>
            </a:r>
            <a:r>
              <a:rPr lang="pt-BR" spc="95" dirty="0">
                <a:cs typeface="Arial"/>
              </a:rPr>
              <a:t> </a:t>
            </a:r>
            <a:r>
              <a:rPr lang="pt-BR" spc="-25" dirty="0">
                <a:cs typeface="Arial"/>
              </a:rPr>
              <a:t>os </a:t>
            </a:r>
            <a:r>
              <a:rPr lang="pt-BR" dirty="0">
                <a:cs typeface="Arial"/>
              </a:rPr>
              <a:t>preços</a:t>
            </a:r>
            <a:r>
              <a:rPr lang="pt-BR" spc="95" dirty="0">
                <a:cs typeface="Arial"/>
              </a:rPr>
              <a:t> </a:t>
            </a:r>
            <a:r>
              <a:rPr lang="pt-BR" spc="65" dirty="0">
                <a:cs typeface="Arial"/>
              </a:rPr>
              <a:t>praticados</a:t>
            </a:r>
            <a:r>
              <a:rPr lang="pt-BR" spc="114" dirty="0">
                <a:cs typeface="Arial"/>
              </a:rPr>
              <a:t> </a:t>
            </a:r>
            <a:r>
              <a:rPr lang="pt-BR" spc="35" dirty="0">
                <a:cs typeface="Arial"/>
              </a:rPr>
              <a:t>na </a:t>
            </a:r>
            <a:r>
              <a:rPr lang="pt-BR" spc="60" dirty="0">
                <a:cs typeface="Arial"/>
              </a:rPr>
              <a:t>Administração</a:t>
            </a:r>
            <a:r>
              <a:rPr lang="pt-BR" spc="-30" dirty="0">
                <a:cs typeface="Arial"/>
              </a:rPr>
              <a:t> </a:t>
            </a:r>
            <a:r>
              <a:rPr lang="pt-BR" spc="-10" dirty="0">
                <a:cs typeface="Arial"/>
              </a:rPr>
              <a:t>Pública.</a:t>
            </a:r>
            <a:endParaRPr lang="pt-BR" dirty="0">
              <a:cs typeface="Arial"/>
            </a:endParaRPr>
          </a:p>
          <a:p>
            <a:pPr lvl="1" algn="just">
              <a:buFont typeface="Arial" panose="020B0604020202020204" pitchFamily="34" charset="0"/>
              <a:buChar char="•"/>
            </a:pPr>
            <a:r>
              <a:rPr lang="pt-BR" dirty="0">
                <a:solidFill>
                  <a:srgbClr val="162937"/>
                </a:solidFill>
                <a:cs typeface="Arial"/>
              </a:rPr>
              <a:t>Realizar</a:t>
            </a:r>
            <a:r>
              <a:rPr lang="pt-BR" spc="95" dirty="0">
                <a:solidFill>
                  <a:srgbClr val="162937"/>
                </a:solidFill>
                <a:cs typeface="Arial"/>
              </a:rPr>
              <a:t> </a:t>
            </a:r>
            <a:r>
              <a:rPr lang="pt-BR" dirty="0">
                <a:solidFill>
                  <a:srgbClr val="162937"/>
                </a:solidFill>
                <a:cs typeface="Arial"/>
              </a:rPr>
              <a:t>pesquisa</a:t>
            </a:r>
            <a:r>
              <a:rPr lang="pt-BR" spc="125" dirty="0">
                <a:solidFill>
                  <a:srgbClr val="162937"/>
                </a:solidFill>
                <a:cs typeface="Arial"/>
              </a:rPr>
              <a:t> </a:t>
            </a:r>
            <a:r>
              <a:rPr lang="pt-BR" spc="65" dirty="0">
                <a:solidFill>
                  <a:srgbClr val="162937"/>
                </a:solidFill>
                <a:cs typeface="Arial"/>
              </a:rPr>
              <a:t>de</a:t>
            </a:r>
            <a:r>
              <a:rPr lang="pt-BR" spc="75" dirty="0">
                <a:solidFill>
                  <a:srgbClr val="162937"/>
                </a:solidFill>
                <a:cs typeface="Arial"/>
              </a:rPr>
              <a:t> </a:t>
            </a:r>
            <a:r>
              <a:rPr lang="pt-BR" dirty="0">
                <a:solidFill>
                  <a:srgbClr val="162937"/>
                </a:solidFill>
                <a:cs typeface="Arial"/>
              </a:rPr>
              <a:t>preços</a:t>
            </a:r>
            <a:r>
              <a:rPr lang="pt-BR" spc="100" dirty="0">
                <a:solidFill>
                  <a:srgbClr val="162937"/>
                </a:solidFill>
                <a:cs typeface="Arial"/>
              </a:rPr>
              <a:t> </a:t>
            </a:r>
            <a:r>
              <a:rPr lang="pt-BR" spc="25" dirty="0">
                <a:solidFill>
                  <a:srgbClr val="162937"/>
                </a:solidFill>
                <a:cs typeface="Arial"/>
              </a:rPr>
              <a:t>sem </a:t>
            </a:r>
            <a:r>
              <a:rPr lang="pt-BR" spc="65" dirty="0">
                <a:solidFill>
                  <a:srgbClr val="162937"/>
                </a:solidFill>
                <a:cs typeface="Arial"/>
              </a:rPr>
              <a:t>considerar</a:t>
            </a:r>
            <a:r>
              <a:rPr lang="pt-BR" spc="45" dirty="0">
                <a:solidFill>
                  <a:srgbClr val="162937"/>
                </a:solidFill>
                <a:cs typeface="Arial"/>
              </a:rPr>
              <a:t> </a:t>
            </a:r>
            <a:r>
              <a:rPr lang="pt-BR" dirty="0">
                <a:solidFill>
                  <a:srgbClr val="162937"/>
                </a:solidFill>
                <a:cs typeface="Arial"/>
              </a:rPr>
              <a:t>a</a:t>
            </a:r>
            <a:r>
              <a:rPr lang="pt-BR" spc="30" dirty="0">
                <a:solidFill>
                  <a:srgbClr val="162937"/>
                </a:solidFill>
                <a:cs typeface="Arial"/>
              </a:rPr>
              <a:t> </a:t>
            </a:r>
            <a:r>
              <a:rPr lang="pt-BR" dirty="0">
                <a:solidFill>
                  <a:srgbClr val="162937"/>
                </a:solidFill>
                <a:cs typeface="Arial"/>
              </a:rPr>
              <a:t>cotação</a:t>
            </a:r>
            <a:r>
              <a:rPr lang="pt-BR" spc="60" dirty="0">
                <a:solidFill>
                  <a:srgbClr val="162937"/>
                </a:solidFill>
                <a:cs typeface="Arial"/>
              </a:rPr>
              <a:t> </a:t>
            </a:r>
            <a:r>
              <a:rPr lang="pt-BR" spc="70" dirty="0">
                <a:solidFill>
                  <a:srgbClr val="162937"/>
                </a:solidFill>
                <a:cs typeface="Arial"/>
              </a:rPr>
              <a:t>individual</a:t>
            </a:r>
            <a:r>
              <a:rPr lang="pt-BR" spc="30" dirty="0">
                <a:solidFill>
                  <a:srgbClr val="162937"/>
                </a:solidFill>
                <a:cs typeface="Arial"/>
              </a:rPr>
              <a:t> </a:t>
            </a:r>
            <a:r>
              <a:rPr lang="pt-BR" spc="40" dirty="0">
                <a:solidFill>
                  <a:srgbClr val="162937"/>
                </a:solidFill>
                <a:cs typeface="Arial"/>
              </a:rPr>
              <a:t>de </a:t>
            </a:r>
            <a:r>
              <a:rPr lang="pt-BR" dirty="0">
                <a:solidFill>
                  <a:srgbClr val="162937"/>
                </a:solidFill>
                <a:cs typeface="Arial"/>
              </a:rPr>
              <a:t>cada</a:t>
            </a:r>
            <a:r>
              <a:rPr lang="pt-BR" spc="10" dirty="0">
                <a:solidFill>
                  <a:srgbClr val="162937"/>
                </a:solidFill>
                <a:cs typeface="Arial"/>
              </a:rPr>
              <a:t> </a:t>
            </a:r>
            <a:r>
              <a:rPr lang="pt-BR" spc="75" dirty="0">
                <a:solidFill>
                  <a:srgbClr val="162937"/>
                </a:solidFill>
                <a:cs typeface="Arial"/>
              </a:rPr>
              <a:t>item,</a:t>
            </a:r>
            <a:r>
              <a:rPr lang="pt-BR" spc="20" dirty="0">
                <a:solidFill>
                  <a:srgbClr val="162937"/>
                </a:solidFill>
                <a:cs typeface="Arial"/>
              </a:rPr>
              <a:t> </a:t>
            </a:r>
            <a:r>
              <a:rPr lang="pt-BR" spc="60" dirty="0">
                <a:solidFill>
                  <a:srgbClr val="162937"/>
                </a:solidFill>
                <a:cs typeface="Arial"/>
              </a:rPr>
              <a:t>potencializando</a:t>
            </a:r>
            <a:r>
              <a:rPr lang="pt-BR" spc="30" dirty="0">
                <a:solidFill>
                  <a:srgbClr val="162937"/>
                </a:solidFill>
                <a:cs typeface="Arial"/>
              </a:rPr>
              <a:t> </a:t>
            </a:r>
            <a:r>
              <a:rPr lang="pt-BR" spc="105" dirty="0">
                <a:solidFill>
                  <a:srgbClr val="162937"/>
                </a:solidFill>
                <a:cs typeface="Arial"/>
              </a:rPr>
              <a:t>o</a:t>
            </a:r>
            <a:r>
              <a:rPr lang="pt-BR" spc="20" dirty="0">
                <a:solidFill>
                  <a:srgbClr val="162937"/>
                </a:solidFill>
                <a:cs typeface="Arial"/>
              </a:rPr>
              <a:t> </a:t>
            </a:r>
            <a:r>
              <a:rPr lang="pt-BR" dirty="0">
                <a:solidFill>
                  <a:srgbClr val="162937"/>
                </a:solidFill>
                <a:cs typeface="Arial"/>
              </a:rPr>
              <a:t>risco</a:t>
            </a:r>
            <a:r>
              <a:rPr lang="pt-BR" spc="25" dirty="0">
                <a:solidFill>
                  <a:srgbClr val="162937"/>
                </a:solidFill>
                <a:cs typeface="Arial"/>
              </a:rPr>
              <a:t> da </a:t>
            </a:r>
            <a:r>
              <a:rPr lang="pt-BR" spc="65" dirty="0">
                <a:solidFill>
                  <a:srgbClr val="162937"/>
                </a:solidFill>
                <a:cs typeface="Arial"/>
              </a:rPr>
              <a:t>prática</a:t>
            </a:r>
            <a:r>
              <a:rPr lang="pt-BR" spc="-35" dirty="0">
                <a:solidFill>
                  <a:srgbClr val="162937"/>
                </a:solidFill>
                <a:cs typeface="Arial"/>
              </a:rPr>
              <a:t> </a:t>
            </a:r>
            <a:r>
              <a:rPr lang="pt-BR" spc="65" dirty="0">
                <a:solidFill>
                  <a:srgbClr val="162937"/>
                </a:solidFill>
                <a:cs typeface="Arial"/>
              </a:rPr>
              <a:t>de</a:t>
            </a:r>
            <a:r>
              <a:rPr lang="pt-BR" spc="-30" dirty="0">
                <a:solidFill>
                  <a:srgbClr val="162937"/>
                </a:solidFill>
                <a:cs typeface="Arial"/>
              </a:rPr>
              <a:t> </a:t>
            </a:r>
            <a:r>
              <a:rPr lang="pt-BR" spc="50" dirty="0">
                <a:solidFill>
                  <a:srgbClr val="162937"/>
                </a:solidFill>
                <a:cs typeface="Arial"/>
              </a:rPr>
              <a:t>jogo</a:t>
            </a:r>
            <a:r>
              <a:rPr lang="pt-BR" spc="-30" dirty="0">
                <a:solidFill>
                  <a:srgbClr val="162937"/>
                </a:solidFill>
                <a:cs typeface="Arial"/>
              </a:rPr>
              <a:t> </a:t>
            </a:r>
            <a:r>
              <a:rPr lang="pt-BR" spc="65" dirty="0">
                <a:solidFill>
                  <a:srgbClr val="162937"/>
                </a:solidFill>
                <a:cs typeface="Arial"/>
              </a:rPr>
              <a:t>de</a:t>
            </a:r>
            <a:r>
              <a:rPr lang="pt-BR" spc="-35" dirty="0">
                <a:solidFill>
                  <a:srgbClr val="162937"/>
                </a:solidFill>
                <a:cs typeface="Arial"/>
              </a:rPr>
              <a:t> </a:t>
            </a:r>
            <a:r>
              <a:rPr lang="pt-BR" spc="45" dirty="0">
                <a:solidFill>
                  <a:srgbClr val="162937"/>
                </a:solidFill>
                <a:cs typeface="Arial"/>
              </a:rPr>
              <a:t>planilhas.</a:t>
            </a:r>
            <a:endParaRPr lang="pt-BR" dirty="0">
              <a:cs typeface="Arial"/>
            </a:endParaRPr>
          </a:p>
          <a:p>
            <a:pPr lvl="1" algn="just">
              <a:buFont typeface="Arial" panose="020B0604020202020204" pitchFamily="34" charset="0"/>
              <a:buChar char="•"/>
            </a:pPr>
            <a:r>
              <a:rPr lang="pt-BR" dirty="0"/>
              <a:t>Desconsideração dos critérios e condições exigidos na descrição do objeto, para obtenção dos preços.</a:t>
            </a:r>
          </a:p>
          <a:p>
            <a:pPr lvl="1" algn="just">
              <a:buFont typeface="Arial" panose="020B0604020202020204" pitchFamily="34" charset="0"/>
              <a:buChar char="•"/>
            </a:pPr>
            <a:r>
              <a:rPr lang="pt-BR" dirty="0">
                <a:solidFill>
                  <a:srgbClr val="162937"/>
                </a:solidFill>
                <a:cs typeface="Arial"/>
              </a:rPr>
              <a:t>Inexistência</a:t>
            </a:r>
            <a:r>
              <a:rPr lang="pt-BR" spc="135" dirty="0">
                <a:solidFill>
                  <a:srgbClr val="162937"/>
                </a:solidFill>
                <a:cs typeface="Arial"/>
              </a:rPr>
              <a:t> </a:t>
            </a:r>
            <a:r>
              <a:rPr lang="pt-BR" spc="50" dirty="0">
                <a:solidFill>
                  <a:srgbClr val="162937"/>
                </a:solidFill>
                <a:cs typeface="Arial"/>
              </a:rPr>
              <a:t>da</a:t>
            </a:r>
            <a:r>
              <a:rPr lang="pt-BR" spc="130" dirty="0">
                <a:solidFill>
                  <a:srgbClr val="162937"/>
                </a:solidFill>
                <a:cs typeface="Arial"/>
              </a:rPr>
              <a:t> </a:t>
            </a:r>
            <a:r>
              <a:rPr lang="pt-BR" dirty="0">
                <a:solidFill>
                  <a:srgbClr val="162937"/>
                </a:solidFill>
                <a:cs typeface="Arial"/>
              </a:rPr>
              <a:t>análise</a:t>
            </a:r>
            <a:r>
              <a:rPr lang="pt-BR" spc="140" dirty="0">
                <a:solidFill>
                  <a:srgbClr val="162937"/>
                </a:solidFill>
                <a:cs typeface="Arial"/>
              </a:rPr>
              <a:t> </a:t>
            </a:r>
            <a:r>
              <a:rPr lang="pt-BR" spc="50" dirty="0">
                <a:solidFill>
                  <a:srgbClr val="162937"/>
                </a:solidFill>
                <a:cs typeface="Arial"/>
              </a:rPr>
              <a:t>da</a:t>
            </a:r>
            <a:r>
              <a:rPr lang="pt-BR" spc="114" dirty="0">
                <a:solidFill>
                  <a:srgbClr val="162937"/>
                </a:solidFill>
                <a:cs typeface="Arial"/>
              </a:rPr>
              <a:t> </a:t>
            </a:r>
            <a:r>
              <a:rPr lang="pt-BR" spc="105" dirty="0">
                <a:solidFill>
                  <a:srgbClr val="162937"/>
                </a:solidFill>
                <a:cs typeface="Arial"/>
              </a:rPr>
              <a:t>melhor </a:t>
            </a:r>
            <a:r>
              <a:rPr lang="pt-BR" spc="70" dirty="0">
                <a:solidFill>
                  <a:srgbClr val="162937"/>
                </a:solidFill>
                <a:cs typeface="Arial"/>
              </a:rPr>
              <a:t>metodologia para</a:t>
            </a:r>
            <a:r>
              <a:rPr lang="pt-BR" spc="-30" dirty="0">
                <a:solidFill>
                  <a:srgbClr val="162937"/>
                </a:solidFill>
                <a:cs typeface="Arial"/>
              </a:rPr>
              <a:t> </a:t>
            </a:r>
            <a:r>
              <a:rPr lang="pt-BR" spc="70" dirty="0">
                <a:solidFill>
                  <a:srgbClr val="162937"/>
                </a:solidFill>
                <a:cs typeface="Arial"/>
              </a:rPr>
              <a:t>obtenção</a:t>
            </a:r>
            <a:r>
              <a:rPr lang="pt-BR" spc="-15" dirty="0">
                <a:solidFill>
                  <a:srgbClr val="162937"/>
                </a:solidFill>
                <a:cs typeface="Arial"/>
              </a:rPr>
              <a:t> </a:t>
            </a:r>
            <a:r>
              <a:rPr lang="pt-BR" spc="95" dirty="0">
                <a:solidFill>
                  <a:srgbClr val="162937"/>
                </a:solidFill>
                <a:cs typeface="Arial"/>
              </a:rPr>
              <a:t>do </a:t>
            </a:r>
            <a:r>
              <a:rPr lang="pt-BR" spc="65" dirty="0">
                <a:solidFill>
                  <a:srgbClr val="162937"/>
                </a:solidFill>
                <a:cs typeface="Arial"/>
              </a:rPr>
              <a:t>preço</a:t>
            </a:r>
            <a:r>
              <a:rPr lang="pt-BR" spc="-25" dirty="0">
                <a:solidFill>
                  <a:srgbClr val="162937"/>
                </a:solidFill>
                <a:cs typeface="Arial"/>
              </a:rPr>
              <a:t> </a:t>
            </a:r>
            <a:r>
              <a:rPr lang="pt-BR" spc="60" dirty="0">
                <a:solidFill>
                  <a:srgbClr val="162937"/>
                </a:solidFill>
                <a:cs typeface="Arial"/>
              </a:rPr>
              <a:t>estimado.</a:t>
            </a:r>
            <a:endParaRPr lang="pt-BR" dirty="0">
              <a:cs typeface="Arial"/>
            </a:endParaRPr>
          </a:p>
          <a:p>
            <a:pPr lvl="1" algn="just">
              <a:buFont typeface="Arial" panose="020B0604020202020204" pitchFamily="34" charset="0"/>
              <a:buChar char="•"/>
            </a:pPr>
            <a:r>
              <a:rPr lang="pt-BR" dirty="0">
                <a:solidFill>
                  <a:srgbClr val="162937"/>
                </a:solidFill>
                <a:cs typeface="Arial"/>
              </a:rPr>
              <a:t>Inexistência</a:t>
            </a:r>
            <a:r>
              <a:rPr lang="pt-BR" spc="190" dirty="0">
                <a:solidFill>
                  <a:srgbClr val="162937"/>
                </a:solidFill>
                <a:cs typeface="Arial"/>
              </a:rPr>
              <a:t> </a:t>
            </a:r>
            <a:r>
              <a:rPr lang="pt-BR" spc="65" dirty="0">
                <a:solidFill>
                  <a:srgbClr val="162937"/>
                </a:solidFill>
                <a:cs typeface="Arial"/>
              </a:rPr>
              <a:t>de</a:t>
            </a:r>
            <a:r>
              <a:rPr lang="pt-BR" spc="170" dirty="0">
                <a:solidFill>
                  <a:srgbClr val="162937"/>
                </a:solidFill>
                <a:cs typeface="Arial"/>
              </a:rPr>
              <a:t> </a:t>
            </a:r>
            <a:r>
              <a:rPr lang="pt-BR" dirty="0">
                <a:solidFill>
                  <a:srgbClr val="162937"/>
                </a:solidFill>
                <a:cs typeface="Arial"/>
              </a:rPr>
              <a:t>análise</a:t>
            </a:r>
            <a:r>
              <a:rPr lang="pt-BR" spc="195" dirty="0">
                <a:solidFill>
                  <a:srgbClr val="162937"/>
                </a:solidFill>
                <a:cs typeface="Arial"/>
              </a:rPr>
              <a:t> </a:t>
            </a:r>
            <a:r>
              <a:rPr lang="pt-BR" spc="-10" dirty="0">
                <a:solidFill>
                  <a:srgbClr val="162937"/>
                </a:solidFill>
                <a:cs typeface="Arial"/>
              </a:rPr>
              <a:t>crítica </a:t>
            </a:r>
            <a:r>
              <a:rPr lang="pt-BR" spc="55" dirty="0">
                <a:solidFill>
                  <a:srgbClr val="162937"/>
                </a:solidFill>
                <a:cs typeface="Arial"/>
              </a:rPr>
              <a:t>dos</a:t>
            </a:r>
            <a:r>
              <a:rPr lang="pt-BR" spc="110" dirty="0">
                <a:solidFill>
                  <a:srgbClr val="162937"/>
                </a:solidFill>
                <a:cs typeface="Arial"/>
              </a:rPr>
              <a:t> </a:t>
            </a:r>
            <a:r>
              <a:rPr lang="pt-BR" dirty="0">
                <a:solidFill>
                  <a:srgbClr val="162937"/>
                </a:solidFill>
                <a:cs typeface="Arial"/>
              </a:rPr>
              <a:t>valores</a:t>
            </a:r>
            <a:r>
              <a:rPr lang="pt-BR" spc="100" dirty="0">
                <a:solidFill>
                  <a:srgbClr val="162937"/>
                </a:solidFill>
                <a:cs typeface="Arial"/>
              </a:rPr>
              <a:t> </a:t>
            </a:r>
            <a:r>
              <a:rPr lang="pt-BR" spc="45" dirty="0">
                <a:solidFill>
                  <a:srgbClr val="162937"/>
                </a:solidFill>
                <a:cs typeface="Arial"/>
              </a:rPr>
              <a:t>orçados.</a:t>
            </a:r>
            <a:endParaRPr lang="pt-BR" dirty="0">
              <a:cs typeface="Arial"/>
            </a:endParaRPr>
          </a:p>
        </p:txBody>
      </p:sp>
    </p:spTree>
    <p:extLst>
      <p:ext uri="{BB962C8B-B14F-4D97-AF65-F5344CB8AC3E}">
        <p14:creationId xmlns:p14="http://schemas.microsoft.com/office/powerpoint/2010/main" val="1424077556"/>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MOTIVAÇÃO</a:t>
            </a:r>
          </a:p>
        </p:txBody>
      </p:sp>
      <p:sp>
        <p:nvSpPr>
          <p:cNvPr id="3" name="CaixaDeTexto 2">
            <a:extLst>
              <a:ext uri="{FF2B5EF4-FFF2-40B4-BE49-F238E27FC236}">
                <a16:creationId xmlns:a16="http://schemas.microsoft.com/office/drawing/2014/main" xmlns="" id="{A0B9C8EE-B3E8-88E7-249F-245EBEF9BE0C}"/>
              </a:ext>
            </a:extLst>
          </p:cNvPr>
          <p:cNvSpPr txBox="1"/>
          <p:nvPr/>
        </p:nvSpPr>
        <p:spPr>
          <a:xfrm>
            <a:off x="629721" y="1413934"/>
            <a:ext cx="10732168" cy="3816429"/>
          </a:xfrm>
          <a:prstGeom prst="rect">
            <a:avLst/>
          </a:prstGeom>
          <a:noFill/>
        </p:spPr>
        <p:txBody>
          <a:bodyPr wrap="square" rtlCol="0">
            <a:spAutoFit/>
          </a:bodyPr>
          <a:lstStyle/>
          <a:p>
            <a:pPr algn="just"/>
            <a:r>
              <a:rPr lang="pt-BR" sz="2800" b="1" dirty="0">
                <a:solidFill>
                  <a:schemeClr val="accent6">
                    <a:lumMod val="75000"/>
                  </a:schemeClr>
                </a:solidFill>
                <a:latin typeface="+mj-lt"/>
                <a:ea typeface="Verdana" panose="020B0604030504040204" pitchFamily="34" charset="0"/>
                <a:cs typeface="Verdana" panose="020B0604030504040204" pitchFamily="34" charset="0"/>
              </a:rPr>
              <a:t>Motivação sobre o momento da divulgação do orçamento da Licitação</a:t>
            </a:r>
          </a:p>
          <a:p>
            <a:pPr algn="just"/>
            <a:endParaRPr lang="pt-BR" sz="2800" b="1" dirty="0">
              <a:latin typeface="+mj-lt"/>
              <a:ea typeface="Verdana" panose="020B0604030504040204" pitchFamily="34" charset="0"/>
              <a:cs typeface="Verdana" panose="020B0604030504040204" pitchFamily="34" charset="0"/>
            </a:endParaRPr>
          </a:p>
          <a:p>
            <a:pPr algn="just"/>
            <a:r>
              <a:rPr lang="pt-BR" sz="2800" dirty="0">
                <a:latin typeface="+mj-lt"/>
                <a:ea typeface="Verdana" panose="020B0604030504040204" pitchFamily="34" charset="0"/>
                <a:cs typeface="Verdana" panose="020B0604030504040204" pitchFamily="34" charset="0"/>
              </a:rPr>
              <a:t>Desde que justificado no Termo de Referência, o orçamento da licitação poderá ter caráter sigiloso.</a:t>
            </a:r>
          </a:p>
          <a:p>
            <a:pPr algn="just"/>
            <a:endParaRPr lang="pt-BR" sz="2800" dirty="0">
              <a:latin typeface="+mj-lt"/>
              <a:ea typeface="Verdana" panose="020B0604030504040204" pitchFamily="34" charset="0"/>
              <a:cs typeface="Verdana" panose="020B0604030504040204" pitchFamily="34" charset="0"/>
            </a:endParaRPr>
          </a:p>
          <a:p>
            <a:pPr algn="just"/>
            <a:r>
              <a:rPr lang="pt-BR" sz="2800" dirty="0">
                <a:latin typeface="+mj-lt"/>
                <a:ea typeface="Verdana" panose="020B0604030504040204" pitchFamily="34" charset="0"/>
                <a:cs typeface="Verdana" panose="020B0604030504040204" pitchFamily="34" charset="0"/>
              </a:rPr>
              <a:t>A pesquisa de preços ficará anexada ao processo e com consulta restrita aos Órgãos de Controle. Após os lances e negociação, o orçamento da licitação poderá ser divulgado. </a:t>
            </a:r>
          </a:p>
          <a:p>
            <a:pPr algn="just"/>
            <a:endParaRPr lang="pt-BR" dirty="0"/>
          </a:p>
        </p:txBody>
      </p:sp>
      <p:pic>
        <p:nvPicPr>
          <p:cNvPr id="5" name="Imagem 4">
            <a:extLst>
              <a:ext uri="{FF2B5EF4-FFF2-40B4-BE49-F238E27FC236}">
                <a16:creationId xmlns:a16="http://schemas.microsoft.com/office/drawing/2014/main" xmlns="" id="{6BF90F9E-6676-1226-8004-6061BCD02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605" y="4887792"/>
            <a:ext cx="1821450" cy="1565544"/>
          </a:xfrm>
          <a:prstGeom prst="rect">
            <a:avLst/>
          </a:prstGeom>
        </p:spPr>
      </p:pic>
    </p:spTree>
    <p:extLst>
      <p:ext uri="{BB962C8B-B14F-4D97-AF65-F5344CB8AC3E}">
        <p14:creationId xmlns:p14="http://schemas.microsoft.com/office/powerpoint/2010/main" val="2736703193"/>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ELABORAÇÃO DO EDITAL</a:t>
            </a:r>
          </a:p>
        </p:txBody>
      </p:sp>
      <p:sp>
        <p:nvSpPr>
          <p:cNvPr id="2" name="CaixaDeTexto 1">
            <a:extLst>
              <a:ext uri="{FF2B5EF4-FFF2-40B4-BE49-F238E27FC236}">
                <a16:creationId xmlns:a16="http://schemas.microsoft.com/office/drawing/2014/main" xmlns="" id="{E3436C0A-0EAB-F858-AD5A-36BAFA90ACDA}"/>
              </a:ext>
            </a:extLst>
          </p:cNvPr>
          <p:cNvSpPr txBox="1"/>
          <p:nvPr/>
        </p:nvSpPr>
        <p:spPr>
          <a:xfrm>
            <a:off x="470638" y="1102578"/>
            <a:ext cx="10963555" cy="5755422"/>
          </a:xfrm>
          <a:prstGeom prst="rect">
            <a:avLst/>
          </a:prstGeom>
          <a:noFill/>
        </p:spPr>
        <p:txBody>
          <a:bodyPr wrap="square" rtlCol="0">
            <a:spAutoFit/>
          </a:bodyPr>
          <a:lstStyle/>
          <a:p>
            <a:pPr lvl="0"/>
            <a:r>
              <a:rPr lang="pt-BR" sz="2800" b="1" dirty="0">
                <a:solidFill>
                  <a:schemeClr val="accent6">
                    <a:lumMod val="75000"/>
                  </a:schemeClr>
                </a:solidFill>
                <a:latin typeface="+mj-lt"/>
                <a:ea typeface="Verdana" panose="020B0604030504040204" pitchFamily="34" charset="0"/>
                <a:cs typeface="Verdana" panose="020B0604030504040204" pitchFamily="34" charset="0"/>
              </a:rPr>
              <a:t>Elaboração Minuta  do Edital</a:t>
            </a:r>
          </a:p>
          <a:p>
            <a:pPr lvl="0"/>
            <a:endParaRPr lang="pt-BR" sz="2200" b="1" dirty="0">
              <a:latin typeface="+mj-lt"/>
              <a:ea typeface="Verdana" panose="020B0604030504040204" pitchFamily="34" charset="0"/>
              <a:cs typeface="Verdana" panose="020B0604030504040204" pitchFamily="34" charset="0"/>
            </a:endParaRPr>
          </a:p>
          <a:p>
            <a:pPr lvl="0" algn="just"/>
            <a:r>
              <a:rPr lang="pt-BR" sz="2500" dirty="0">
                <a:latin typeface="+mj-lt"/>
                <a:ea typeface="Verdana" panose="020B0604030504040204" pitchFamily="34" charset="0"/>
                <a:cs typeface="Verdana" panose="020B0604030504040204" pitchFamily="34" charset="0"/>
              </a:rPr>
              <a:t>O Decreto Estadual nº 1.939/07, estabelece a obrigatoriedade da utilização de minuta de edital de licitação padronizada pela Procuradoria Geral do Estado, ressalvando os casos de impossibilidade, que deverá ser justificado.</a:t>
            </a:r>
          </a:p>
          <a:p>
            <a:pPr lvl="0" algn="just"/>
            <a:endParaRPr lang="pt-BR" sz="2500" dirty="0">
              <a:latin typeface="+mj-lt"/>
              <a:ea typeface="Verdana" panose="020B0604030504040204" pitchFamily="34" charset="0"/>
              <a:cs typeface="Verdana" panose="020B0604030504040204" pitchFamily="34" charset="0"/>
            </a:endParaRPr>
          </a:p>
          <a:p>
            <a:pPr lvl="0" algn="just"/>
            <a:r>
              <a:rPr lang="pt-BR" sz="2500" dirty="0">
                <a:latin typeface="+mj-lt"/>
                <a:ea typeface="Verdana" panose="020B0604030504040204" pitchFamily="34" charset="0"/>
                <a:cs typeface="Verdana" panose="020B0604030504040204" pitchFamily="34" charset="0"/>
              </a:rPr>
              <a:t>Desta forma, ao elaborar a minuta de edital, o agente deverá pesquisar no sítio eletrônico da PGE-ES, e verificar se existe modelo padrão para o objeto a ser licitado. Não havendo, deverá utilizar modelo que melhor se encaixe na contratação almejada.</a:t>
            </a:r>
          </a:p>
          <a:p>
            <a:pPr lvl="0" algn="just"/>
            <a:endParaRPr lang="pt-BR" sz="2500" dirty="0">
              <a:latin typeface="+mj-lt"/>
              <a:ea typeface="Verdana" panose="020B0604030504040204" pitchFamily="34" charset="0"/>
              <a:cs typeface="Verdana" panose="020B0604030504040204" pitchFamily="34" charset="0"/>
            </a:endParaRPr>
          </a:p>
          <a:p>
            <a:pPr lvl="0" algn="just"/>
            <a:r>
              <a:rPr lang="pt-BR" sz="2500" dirty="0">
                <a:latin typeface="+mj-lt"/>
              </a:rPr>
              <a:t>Nesse caso, havendo alterações que apresentem relevância jurídica, deverá o respectivo processo ser encaminhado à PGE-ES com a indicação expressa e específica das questões jurídicas a serem apreciadas.</a:t>
            </a:r>
            <a:endParaRPr lang="pt-BR" sz="2500" dirty="0">
              <a:latin typeface="+mj-lt"/>
              <a:ea typeface="Verdana" panose="020B0604030504040204" pitchFamily="34" charset="0"/>
              <a:cs typeface="Verdana" panose="020B0604030504040204" pitchFamily="34" charset="0"/>
            </a:endParaRPr>
          </a:p>
          <a:p>
            <a:pPr algn="just"/>
            <a:endParaRPr lang="pt-BR" dirty="0"/>
          </a:p>
        </p:txBody>
      </p:sp>
    </p:spTree>
    <p:extLst>
      <p:ext uri="{BB962C8B-B14F-4D97-AF65-F5344CB8AC3E}">
        <p14:creationId xmlns:p14="http://schemas.microsoft.com/office/powerpoint/2010/main" val="1203186717"/>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ELABORAÇÃO DO EDITAL</a:t>
            </a:r>
          </a:p>
        </p:txBody>
      </p:sp>
      <p:sp>
        <p:nvSpPr>
          <p:cNvPr id="3" name="CaixaDeTexto 2">
            <a:extLst>
              <a:ext uri="{FF2B5EF4-FFF2-40B4-BE49-F238E27FC236}">
                <a16:creationId xmlns:a16="http://schemas.microsoft.com/office/drawing/2014/main" xmlns="" id="{0CFFA901-74EC-9F97-6D88-9723602603E3}"/>
              </a:ext>
            </a:extLst>
          </p:cNvPr>
          <p:cNvSpPr txBox="1"/>
          <p:nvPr/>
        </p:nvSpPr>
        <p:spPr>
          <a:xfrm>
            <a:off x="685358" y="1352370"/>
            <a:ext cx="10883060" cy="2677656"/>
          </a:xfrm>
          <a:prstGeom prst="rect">
            <a:avLst/>
          </a:prstGeom>
          <a:noFill/>
        </p:spPr>
        <p:txBody>
          <a:bodyPr wrap="square">
            <a:spAutoFit/>
          </a:bodyPr>
          <a:lstStyle/>
          <a:p>
            <a:pPr algn="just"/>
            <a:r>
              <a:rPr lang="pt-BR" sz="2800" dirty="0">
                <a:latin typeface="+mj-lt"/>
              </a:rPr>
              <a:t>O edital deverá conter o objeto da licitação e as regras relativas à convocação, ao julgamento, à habilitação, aos recursos e às penalidades da licitação, à fiscalização e à gestão do contrato, à entrega do objeto e às condições de pagamento.</a:t>
            </a:r>
          </a:p>
          <a:p>
            <a:pPr algn="just"/>
            <a:endParaRPr lang="pt-BR" sz="2800" dirty="0">
              <a:latin typeface="+mj-lt"/>
            </a:endParaRPr>
          </a:p>
          <a:p>
            <a:pPr algn="just"/>
            <a:r>
              <a:rPr lang="pt-BR" sz="2800" dirty="0">
                <a:latin typeface="+mj-lt"/>
              </a:rPr>
              <a:t>As regras do Edital podem estar diferentes do Termo de Referência?</a:t>
            </a:r>
          </a:p>
        </p:txBody>
      </p:sp>
      <p:pic>
        <p:nvPicPr>
          <p:cNvPr id="5" name="Imagem 4">
            <a:extLst>
              <a:ext uri="{FF2B5EF4-FFF2-40B4-BE49-F238E27FC236}">
                <a16:creationId xmlns:a16="http://schemas.microsoft.com/office/drawing/2014/main" xmlns="" id="{4537F556-5243-FFC9-8974-F132238F6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20" y="4437112"/>
            <a:ext cx="1654672" cy="1891054"/>
          </a:xfrm>
          <a:prstGeom prst="rect">
            <a:avLst/>
          </a:prstGeom>
        </p:spPr>
      </p:pic>
    </p:spTree>
    <p:extLst>
      <p:ext uri="{BB962C8B-B14F-4D97-AF65-F5344CB8AC3E}">
        <p14:creationId xmlns:p14="http://schemas.microsoft.com/office/powerpoint/2010/main" val="363810388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7"/>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aixaDeTexto 4">
            <a:extLst>
              <a:ext uri="{FF2B5EF4-FFF2-40B4-BE49-F238E27FC236}">
                <a16:creationId xmlns:a16="http://schemas.microsoft.com/office/drawing/2014/main" xmlns="" id="{41A65908-6510-CC3B-3D50-230C81DE8986}"/>
              </a:ext>
            </a:extLst>
          </p:cNvPr>
          <p:cNvSpPr txBox="1"/>
          <p:nvPr/>
        </p:nvSpPr>
        <p:spPr>
          <a:xfrm>
            <a:off x="4983062" y="1937857"/>
            <a:ext cx="6828638" cy="4031873"/>
          </a:xfrm>
          <a:prstGeom prst="rect">
            <a:avLst/>
          </a:prstGeom>
          <a:noFill/>
        </p:spPr>
        <p:txBody>
          <a:bodyPr wrap="square" rtlCol="0">
            <a:spAutoFit/>
          </a:bodyPr>
          <a:lstStyle/>
          <a:p>
            <a:pPr algn="just"/>
            <a:r>
              <a:rPr lang="pt-BR" sz="2000" dirty="0"/>
              <a:t>“Licitação é o procedimento administrativo mediante o qual a Administração Pública seleciona a proposta mais vantajosa para o contrato ou aquisição de seu interesse”. (ENAP)</a:t>
            </a:r>
          </a:p>
          <a:p>
            <a:pPr algn="just"/>
            <a:endParaRPr lang="pt-BR" sz="2000" dirty="0"/>
          </a:p>
          <a:p>
            <a:pPr algn="just"/>
            <a:endParaRPr lang="pt-BR" sz="2000" dirty="0"/>
          </a:p>
          <a:p>
            <a:pPr algn="just"/>
            <a:r>
              <a:rPr lang="pt-BR" sz="2000" dirty="0"/>
              <a:t>“Marçal </a:t>
            </a:r>
            <a:r>
              <a:rPr lang="pt-BR" sz="2000" dirty="0" err="1"/>
              <a:t>Justen</a:t>
            </a:r>
            <a:r>
              <a:rPr lang="pt-BR" sz="2000" dirty="0"/>
              <a:t> Filho conceitua o instituto da licitação como um instrumento jurídico voltado para realização de valores fundamentais visando à concretização dos fins impostos à Administração.” JUSTEN FILHO, Marçal. Comentários à lei de licitações e contratos administrativos. 14. ed. São Paulo: Dialética, 2010, p.60.</a:t>
            </a:r>
          </a:p>
          <a:p>
            <a:endParaRPr lang="pt-BR" sz="1800" dirty="0"/>
          </a:p>
          <a:p>
            <a:endParaRPr lang="pt-BR" dirty="0"/>
          </a:p>
        </p:txBody>
      </p:sp>
      <p:sp>
        <p:nvSpPr>
          <p:cNvPr id="6" name="CaixaDeTexto 5">
            <a:extLst>
              <a:ext uri="{FF2B5EF4-FFF2-40B4-BE49-F238E27FC236}">
                <a16:creationId xmlns:a16="http://schemas.microsoft.com/office/drawing/2014/main" xmlns="" id="{294FB551-D843-0175-CB43-37AF5352C678}"/>
              </a:ext>
            </a:extLst>
          </p:cNvPr>
          <p:cNvSpPr txBox="1"/>
          <p:nvPr/>
        </p:nvSpPr>
        <p:spPr>
          <a:xfrm>
            <a:off x="584433" y="470266"/>
            <a:ext cx="6098796" cy="646331"/>
          </a:xfrm>
          <a:prstGeom prst="rect">
            <a:avLst/>
          </a:prstGeom>
          <a:noFill/>
        </p:spPr>
        <p:txBody>
          <a:bodyPr wrap="square" rtlCol="0">
            <a:spAutoFit/>
          </a:bodyPr>
          <a:lstStyle/>
          <a:p>
            <a:r>
              <a:rPr lang="pt-BR" sz="3600" b="1" dirty="0">
                <a:solidFill>
                  <a:schemeClr val="bg1"/>
                </a:solidFill>
              </a:rPr>
              <a:t>1 - INTRODUÇÃO</a:t>
            </a:r>
            <a:endParaRPr lang="pt-BR" sz="3600" dirty="0">
              <a:solidFill>
                <a:schemeClr val="bg1"/>
              </a:solidFill>
            </a:endParaRPr>
          </a:p>
        </p:txBody>
      </p:sp>
      <p:pic>
        <p:nvPicPr>
          <p:cNvPr id="8" name="Espaço Reservado para Conteúdo 7">
            <a:extLst>
              <a:ext uri="{FF2B5EF4-FFF2-40B4-BE49-F238E27FC236}">
                <a16:creationId xmlns:a16="http://schemas.microsoft.com/office/drawing/2014/main" xmlns="" id="{2E63AC49-63C4-E9BC-89FC-0D39B1E7C8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937857"/>
            <a:ext cx="4419163" cy="2582628"/>
          </a:xfrm>
          <a:prstGeom prst="rect">
            <a:avLst/>
          </a:prstGeom>
        </p:spPr>
      </p:pic>
    </p:spTree>
    <p:extLst>
      <p:ext uri="{BB962C8B-B14F-4D97-AF65-F5344CB8AC3E}">
        <p14:creationId xmlns:p14="http://schemas.microsoft.com/office/powerpoint/2010/main" val="397159621"/>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 - AUTORIZAÇÃO</a:t>
            </a:r>
          </a:p>
        </p:txBody>
      </p:sp>
      <p:sp>
        <p:nvSpPr>
          <p:cNvPr id="2" name="CaixaDeTexto 1">
            <a:extLst>
              <a:ext uri="{FF2B5EF4-FFF2-40B4-BE49-F238E27FC236}">
                <a16:creationId xmlns:a16="http://schemas.microsoft.com/office/drawing/2014/main" xmlns="" id="{53B6359C-1229-F385-81FB-D0F5699506C7}"/>
              </a:ext>
            </a:extLst>
          </p:cNvPr>
          <p:cNvSpPr txBox="1"/>
          <p:nvPr/>
        </p:nvSpPr>
        <p:spPr>
          <a:xfrm>
            <a:off x="520664" y="1177885"/>
            <a:ext cx="11232312" cy="6340197"/>
          </a:xfrm>
          <a:prstGeom prst="rect">
            <a:avLst/>
          </a:prstGeom>
          <a:noFill/>
        </p:spPr>
        <p:txBody>
          <a:bodyPr wrap="square" rtlCol="0">
            <a:spAutoFit/>
          </a:bodyPr>
          <a:lstStyle/>
          <a:p>
            <a:pPr algn="just"/>
            <a:r>
              <a:rPr lang="pt-BR" sz="2800" dirty="0">
                <a:solidFill>
                  <a:srgbClr val="000000"/>
                </a:solidFill>
                <a:latin typeface="+mj-lt"/>
              </a:rPr>
              <a:t>Em seguida, o processo deverá ser encaminhado à Autoridade Competente, para apreciação, manifestação e </a:t>
            </a:r>
            <a:r>
              <a:rPr lang="pt-BR" sz="2800" b="1" dirty="0">
                <a:solidFill>
                  <a:schemeClr val="accent6">
                    <a:lumMod val="75000"/>
                  </a:schemeClr>
                </a:solidFill>
                <a:latin typeface="+mj-lt"/>
              </a:rPr>
              <a:t>autorização</a:t>
            </a:r>
            <a:r>
              <a:rPr lang="pt-BR" sz="2800" dirty="0">
                <a:solidFill>
                  <a:srgbClr val="000000"/>
                </a:solidFill>
                <a:latin typeface="+mj-lt"/>
              </a:rPr>
              <a:t>, nos seguintes termos:</a:t>
            </a:r>
          </a:p>
          <a:p>
            <a:pPr algn="just"/>
            <a:endParaRPr lang="pt-BR" sz="2800" dirty="0">
              <a:solidFill>
                <a:srgbClr val="000000"/>
              </a:solidFill>
              <a:latin typeface="+mj-lt"/>
            </a:endParaRPr>
          </a:p>
          <a:p>
            <a:pPr marL="285750" indent="-285750" algn="just">
              <a:buFont typeface="Arial" panose="020B0604020202020204" pitchFamily="34" charset="0"/>
              <a:buChar char="•"/>
            </a:pPr>
            <a:r>
              <a:rPr lang="pt-BR" sz="2800" dirty="0">
                <a:latin typeface="+mj-lt"/>
              </a:rPr>
              <a:t>Aprovação do Termo de Referência</a:t>
            </a:r>
            <a:r>
              <a:rPr lang="pt-BR" sz="2800" dirty="0">
                <a:solidFill>
                  <a:srgbClr val="000000"/>
                </a:solidFill>
                <a:latin typeface="+mj-lt"/>
              </a:rPr>
              <a:t>;</a:t>
            </a:r>
          </a:p>
          <a:p>
            <a:pPr marL="285750" indent="-285750" algn="just">
              <a:buFont typeface="Arial" panose="020B0604020202020204" pitchFamily="34" charset="0"/>
              <a:buChar char="•"/>
            </a:pPr>
            <a:r>
              <a:rPr lang="pt-BR" sz="2800" dirty="0">
                <a:solidFill>
                  <a:srgbClr val="000000"/>
                </a:solidFill>
                <a:latin typeface="+mj-lt"/>
              </a:rPr>
              <a:t>Declaração do cumprimento das exigências da Lei de Responsabilidade Fiscal, se cabível;</a:t>
            </a:r>
          </a:p>
          <a:p>
            <a:pPr marL="285750" indent="-285750" algn="just">
              <a:buFont typeface="Arial" panose="020B0604020202020204" pitchFamily="34" charset="0"/>
              <a:buChar char="•"/>
            </a:pPr>
            <a:r>
              <a:rPr lang="pt-BR" sz="2800" dirty="0">
                <a:latin typeface="+mj-lt"/>
              </a:rPr>
              <a:t>Autorização para realização da licitação;</a:t>
            </a:r>
            <a:endParaRPr lang="pt-BR" sz="2800" dirty="0">
              <a:solidFill>
                <a:srgbClr val="000000"/>
              </a:solidFill>
              <a:latin typeface="+mj-lt"/>
            </a:endParaRPr>
          </a:p>
          <a:p>
            <a:pPr marL="285750" indent="-285750" algn="just">
              <a:buFont typeface="Arial" panose="020B0604020202020204" pitchFamily="34" charset="0"/>
              <a:buChar char="•"/>
            </a:pPr>
            <a:r>
              <a:rPr lang="pt-BR" sz="2800" dirty="0">
                <a:latin typeface="+mj-lt"/>
              </a:rPr>
              <a:t>Aprovação da minuta de edital;</a:t>
            </a:r>
            <a:endParaRPr lang="pt-BR" sz="2800" dirty="0">
              <a:solidFill>
                <a:srgbClr val="000000"/>
              </a:solidFill>
              <a:latin typeface="+mj-lt"/>
            </a:endParaRPr>
          </a:p>
          <a:p>
            <a:pPr marL="285750" indent="-285750" algn="just">
              <a:buFont typeface="Arial" panose="020B0604020202020204" pitchFamily="34" charset="0"/>
              <a:buChar char="•"/>
            </a:pPr>
            <a:r>
              <a:rPr lang="pt-BR" sz="2800" dirty="0">
                <a:latin typeface="+mj-lt"/>
              </a:rPr>
              <a:t>Dispensa de oitiva prévia da PGE</a:t>
            </a:r>
            <a:r>
              <a:rPr lang="pt-BR" sz="2800" dirty="0">
                <a:solidFill>
                  <a:srgbClr val="000000"/>
                </a:solidFill>
                <a:latin typeface="+mj-lt"/>
              </a:rPr>
              <a:t>, sendo o caso de utilização de minuta padrão;</a:t>
            </a:r>
          </a:p>
          <a:p>
            <a:pPr marL="285750" indent="-285750" algn="just">
              <a:buFont typeface="Arial" panose="020B0604020202020204" pitchFamily="34" charset="0"/>
              <a:buChar char="•"/>
            </a:pPr>
            <a:r>
              <a:rPr lang="pt-BR" sz="2800" dirty="0">
                <a:solidFill>
                  <a:srgbClr val="000000"/>
                </a:solidFill>
                <a:latin typeface="+mj-lt"/>
              </a:rPr>
              <a:t>Envio à Unidade Executora de Controle Interno - UECI.</a:t>
            </a:r>
          </a:p>
          <a:p>
            <a:pPr marL="285750" indent="-285750" algn="just">
              <a:buFont typeface="Arial" panose="020B0604020202020204" pitchFamily="34" charset="0"/>
              <a:buChar char="•"/>
            </a:pPr>
            <a:endParaRPr lang="pt-BR" sz="1600" dirty="0">
              <a:solidFill>
                <a:srgbClr val="000000"/>
              </a:solidFill>
              <a:latin typeface="+mj-lt"/>
            </a:endParaRPr>
          </a:p>
          <a:p>
            <a:pPr algn="just"/>
            <a:endParaRPr lang="pt-BR" sz="1600" dirty="0">
              <a:solidFill>
                <a:srgbClr val="000000"/>
              </a:solidFill>
              <a:latin typeface="+mj-lt"/>
            </a:endParaRPr>
          </a:p>
          <a:p>
            <a:pPr algn="just"/>
            <a:endParaRPr lang="pt-BR" sz="1600" dirty="0">
              <a:solidFill>
                <a:srgbClr val="000000"/>
              </a:solidFill>
              <a:latin typeface="+mj-lt"/>
            </a:endParaRPr>
          </a:p>
          <a:p>
            <a:pPr algn="just"/>
            <a:endParaRPr lang="pt-BR" sz="1600" dirty="0">
              <a:solidFill>
                <a:srgbClr val="000000"/>
              </a:solidFill>
              <a:latin typeface="+mj-lt"/>
            </a:endParaRPr>
          </a:p>
          <a:p>
            <a:pPr algn="just"/>
            <a:endParaRPr lang="pt-BR" sz="1600" dirty="0">
              <a:solidFill>
                <a:srgbClr val="000000"/>
              </a:solidFill>
              <a:latin typeface="+mj-lt"/>
            </a:endParaRPr>
          </a:p>
          <a:p>
            <a:pPr algn="just"/>
            <a:endParaRPr lang="pt-BR" dirty="0"/>
          </a:p>
        </p:txBody>
      </p:sp>
    </p:spTree>
    <p:extLst>
      <p:ext uri="{BB962C8B-B14F-4D97-AF65-F5344CB8AC3E}">
        <p14:creationId xmlns:p14="http://schemas.microsoft.com/office/powerpoint/2010/main" val="1635395804"/>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159391" y="404664"/>
            <a:ext cx="1134195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600" b="1" dirty="0">
                <a:solidFill>
                  <a:schemeClr val="bg1"/>
                </a:solidFill>
                <a:effectLst>
                  <a:outerShdw blurRad="38100" dist="38100" dir="2700000" algn="tl">
                    <a:srgbClr val="000000">
                      <a:alpha val="43137"/>
                    </a:srgbClr>
                  </a:outerShdw>
                </a:effectLst>
                <a:ea typeface="Calibri"/>
                <a:cs typeface="Calibri"/>
                <a:sym typeface="Calibri"/>
              </a:rPr>
              <a:t>5. FASE PREPARATÓRIA – UNIDADE EXECUTORIA DE CONTROLE INTERNO - UECI</a:t>
            </a:r>
          </a:p>
        </p:txBody>
      </p:sp>
      <p:sp>
        <p:nvSpPr>
          <p:cNvPr id="3" name="CaixaDeTexto 2">
            <a:extLst>
              <a:ext uri="{FF2B5EF4-FFF2-40B4-BE49-F238E27FC236}">
                <a16:creationId xmlns:a16="http://schemas.microsoft.com/office/drawing/2014/main" xmlns="" id="{B2EE0E9D-22A0-6823-D85F-F54269EBDA57}"/>
              </a:ext>
            </a:extLst>
          </p:cNvPr>
          <p:cNvSpPr txBox="1"/>
          <p:nvPr/>
        </p:nvSpPr>
        <p:spPr>
          <a:xfrm>
            <a:off x="512275" y="1328887"/>
            <a:ext cx="11148422" cy="2923877"/>
          </a:xfrm>
          <a:prstGeom prst="rect">
            <a:avLst/>
          </a:prstGeom>
          <a:noFill/>
        </p:spPr>
        <p:txBody>
          <a:bodyPr wrap="square" rtlCol="0">
            <a:spAutoFit/>
          </a:bodyPr>
          <a:lstStyle/>
          <a:p>
            <a:pPr algn="just"/>
            <a:endParaRPr lang="pt-BR" sz="2800" b="1" dirty="0">
              <a:solidFill>
                <a:srgbClr val="000000"/>
              </a:solidFill>
              <a:latin typeface="+mj-lt"/>
            </a:endParaRPr>
          </a:p>
          <a:p>
            <a:pPr algn="just"/>
            <a:r>
              <a:rPr lang="pt-BR" sz="2800" dirty="0">
                <a:latin typeface="+mj-lt"/>
              </a:rPr>
              <a:t>Instância estabelecida na estrutura organizacional do Órgão Executor de Controle Interno para realizar ações de supervisão e monitoramento dos controles internos da gestão. Inclusive, </a:t>
            </a:r>
            <a:r>
              <a:rPr lang="pt-BR" sz="2800" dirty="0">
                <a:solidFill>
                  <a:srgbClr val="333333"/>
                </a:solidFill>
                <a:latin typeface="+mj-lt"/>
              </a:rPr>
              <a:t>realiza a avaliação prévia da instrução processual referente a licitações.</a:t>
            </a:r>
            <a:endParaRPr lang="pt-BR" sz="2800" dirty="0">
              <a:latin typeface="+mj-lt"/>
            </a:endParaRPr>
          </a:p>
          <a:p>
            <a:pPr algn="just"/>
            <a:endParaRPr lang="pt-BR" sz="2200" b="1" dirty="0">
              <a:solidFill>
                <a:srgbClr val="000000"/>
              </a:solidFill>
              <a:latin typeface="+mj-lt"/>
            </a:endParaRPr>
          </a:p>
          <a:p>
            <a:pPr algn="just"/>
            <a:endParaRPr lang="pt-BR" sz="2200" b="1" dirty="0">
              <a:solidFill>
                <a:srgbClr val="000000"/>
              </a:solidFill>
              <a:latin typeface="+mj-lt"/>
            </a:endParaRPr>
          </a:p>
        </p:txBody>
      </p:sp>
      <p:pic>
        <p:nvPicPr>
          <p:cNvPr id="5" name="Imagem 4">
            <a:extLst>
              <a:ext uri="{FF2B5EF4-FFF2-40B4-BE49-F238E27FC236}">
                <a16:creationId xmlns:a16="http://schemas.microsoft.com/office/drawing/2014/main" xmlns="" id="{7EAAD413-26FA-102A-59FD-CF52C7AD9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673" y="4009483"/>
            <a:ext cx="3464653" cy="2011610"/>
          </a:xfrm>
          <a:prstGeom prst="rect">
            <a:avLst/>
          </a:prstGeom>
        </p:spPr>
      </p:pic>
    </p:spTree>
    <p:extLst>
      <p:ext uri="{BB962C8B-B14F-4D97-AF65-F5344CB8AC3E}">
        <p14:creationId xmlns:p14="http://schemas.microsoft.com/office/powerpoint/2010/main" val="3308964102"/>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31644"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100" b="1" dirty="0">
                <a:solidFill>
                  <a:schemeClr val="bg1"/>
                </a:solidFill>
                <a:effectLst>
                  <a:outerShdw blurRad="38100" dist="38100" dir="2700000" algn="tl">
                    <a:srgbClr val="000000">
                      <a:alpha val="43137"/>
                    </a:srgbClr>
                  </a:outerShdw>
                </a:effectLst>
                <a:ea typeface="Calibri"/>
                <a:cs typeface="Calibri"/>
                <a:sym typeface="Calibri"/>
              </a:rPr>
              <a:t>5. FASE PREPARATÓRIA – PROCURADORIA GERAL DO ESTADO - PGE</a:t>
            </a:r>
          </a:p>
        </p:txBody>
      </p:sp>
      <p:sp>
        <p:nvSpPr>
          <p:cNvPr id="2" name="CaixaDeTexto 1">
            <a:extLst>
              <a:ext uri="{FF2B5EF4-FFF2-40B4-BE49-F238E27FC236}">
                <a16:creationId xmlns:a16="http://schemas.microsoft.com/office/drawing/2014/main" xmlns="" id="{3579CA19-DB40-27FE-BE29-E9217AED7AD8}"/>
              </a:ext>
            </a:extLst>
          </p:cNvPr>
          <p:cNvSpPr txBox="1"/>
          <p:nvPr/>
        </p:nvSpPr>
        <p:spPr>
          <a:xfrm>
            <a:off x="587776" y="1437943"/>
            <a:ext cx="11131644" cy="2246769"/>
          </a:xfrm>
          <a:prstGeom prst="rect">
            <a:avLst/>
          </a:prstGeom>
          <a:noFill/>
        </p:spPr>
        <p:txBody>
          <a:bodyPr wrap="square" rtlCol="0">
            <a:spAutoFit/>
          </a:bodyPr>
          <a:lstStyle/>
          <a:p>
            <a:pPr algn="just"/>
            <a:endParaRPr lang="pt-BR" sz="2800" dirty="0">
              <a:latin typeface="+mj-lt"/>
            </a:endParaRPr>
          </a:p>
          <a:p>
            <a:pPr algn="just"/>
            <a:r>
              <a:rPr lang="pt-BR" sz="2800" dirty="0">
                <a:latin typeface="+mj-lt"/>
              </a:rPr>
              <a:t>Órgão do Poder Executivo vinculado diretamente ao Governador e responde pelas atividades de advocacia do Estado. A função da PGE é assessorar a Administração Pública Estadual quanto às decisões na área jurídica.</a:t>
            </a:r>
          </a:p>
        </p:txBody>
      </p:sp>
      <p:pic>
        <p:nvPicPr>
          <p:cNvPr id="6" name="Imagem 5">
            <a:extLst>
              <a:ext uri="{FF2B5EF4-FFF2-40B4-BE49-F238E27FC236}">
                <a16:creationId xmlns:a16="http://schemas.microsoft.com/office/drawing/2014/main" xmlns="" id="{BF65FE0C-4CD4-8163-6350-0AEB55403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718" y="3780283"/>
            <a:ext cx="3473042" cy="2298181"/>
          </a:xfrm>
          <a:prstGeom prst="rect">
            <a:avLst/>
          </a:prstGeom>
        </p:spPr>
      </p:pic>
    </p:spTree>
    <p:extLst>
      <p:ext uri="{BB962C8B-B14F-4D97-AF65-F5344CB8AC3E}">
        <p14:creationId xmlns:p14="http://schemas.microsoft.com/office/powerpoint/2010/main" val="286826755"/>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a:t>
            </a:r>
          </a:p>
        </p:txBody>
      </p:sp>
      <p:sp>
        <p:nvSpPr>
          <p:cNvPr id="6" name="Espaço Reservado para Conteúdo 2">
            <a:extLst>
              <a:ext uri="{FF2B5EF4-FFF2-40B4-BE49-F238E27FC236}">
                <a16:creationId xmlns:a16="http://schemas.microsoft.com/office/drawing/2014/main" xmlns="" id="{BE3775E6-5096-77E0-A00D-17151A1553F5}"/>
              </a:ext>
            </a:extLst>
          </p:cNvPr>
          <p:cNvSpPr>
            <a:spLocks noGrp="1"/>
          </p:cNvSpPr>
          <p:nvPr>
            <p:ph idx="1"/>
          </p:nvPr>
        </p:nvSpPr>
        <p:spPr>
          <a:xfrm>
            <a:off x="494951" y="2264159"/>
            <a:ext cx="8095376" cy="4449235"/>
          </a:xfrm>
        </p:spPr>
        <p:txBody>
          <a:bodyPr>
            <a:noAutofit/>
          </a:bodyPr>
          <a:lstStyle/>
          <a:p>
            <a:pPr marL="0" indent="0" algn="just">
              <a:buNone/>
            </a:pPr>
            <a:r>
              <a:rPr lang="pt-BR" sz="2600" b="0" i="0" dirty="0">
                <a:solidFill>
                  <a:srgbClr val="343A40"/>
                </a:solidFill>
                <a:effectLst/>
                <a:latin typeface="+mj-lt"/>
              </a:rPr>
              <a:t>1 - O estudo técnico preliminar (ETP) deve ser realizado, obrigatoriamente, antes do projeto básico (PB) ou termo de referência (TR)? </a:t>
            </a:r>
            <a:r>
              <a:rPr lang="pt-BR" sz="2600" b="1" i="0" dirty="0">
                <a:solidFill>
                  <a:srgbClr val="343A40"/>
                </a:solidFill>
                <a:effectLst/>
                <a:latin typeface="+mj-lt"/>
              </a:rPr>
              <a:t>Justifique</a:t>
            </a:r>
          </a:p>
          <a:p>
            <a:pPr marL="0" indent="0" algn="just">
              <a:buNone/>
            </a:pPr>
            <a:endParaRPr lang="pt-BR" sz="2600" dirty="0">
              <a:solidFill>
                <a:srgbClr val="343A40"/>
              </a:solidFill>
              <a:latin typeface="+mj-lt"/>
            </a:endParaRPr>
          </a:p>
          <a:p>
            <a:pPr marL="0" indent="0" algn="just">
              <a:buNone/>
            </a:pPr>
            <a:r>
              <a:rPr lang="pt-BR" sz="2600" dirty="0">
                <a:solidFill>
                  <a:srgbClr val="343A40"/>
                </a:solidFill>
                <a:latin typeface="+mj-lt"/>
              </a:rPr>
              <a:t>2 - </a:t>
            </a:r>
            <a:r>
              <a:rPr lang="pt-BR" sz="2600" b="0" i="0" dirty="0">
                <a:solidFill>
                  <a:srgbClr val="343A40"/>
                </a:solidFill>
                <a:effectLst/>
                <a:latin typeface="+mj-lt"/>
              </a:rPr>
              <a:t>No termo de referência, que é um documento necessário para a contratação de bens e serviços, deverá conter a demonstração da adequação orçamentária da despesa que se pretende realizar? </a:t>
            </a:r>
            <a:r>
              <a:rPr lang="pt-BR" sz="2600" b="1" i="0" dirty="0">
                <a:solidFill>
                  <a:srgbClr val="343A40"/>
                </a:solidFill>
                <a:effectLst/>
                <a:latin typeface="+mj-lt"/>
              </a:rPr>
              <a:t>Justifique </a:t>
            </a:r>
            <a:r>
              <a:rPr lang="pt-BR" sz="2600" b="0" i="0" dirty="0">
                <a:solidFill>
                  <a:srgbClr val="343A40"/>
                </a:solidFill>
                <a:effectLst/>
                <a:latin typeface="+mj-lt"/>
              </a:rPr>
              <a:t> </a:t>
            </a:r>
            <a:endParaRPr lang="pt-BR" sz="2600" dirty="0">
              <a:latin typeface="+mj-lt"/>
            </a:endParaRPr>
          </a:p>
        </p:txBody>
      </p:sp>
      <p:sp>
        <p:nvSpPr>
          <p:cNvPr id="2" name="CaixaDeTexto 1">
            <a:extLst>
              <a:ext uri="{FF2B5EF4-FFF2-40B4-BE49-F238E27FC236}">
                <a16:creationId xmlns:a16="http://schemas.microsoft.com/office/drawing/2014/main" xmlns="" id="{A043D7B7-B1E3-6B5E-C6B0-71974CF83262}"/>
              </a:ext>
            </a:extLst>
          </p:cNvPr>
          <p:cNvSpPr txBox="1"/>
          <p:nvPr/>
        </p:nvSpPr>
        <p:spPr>
          <a:xfrm>
            <a:off x="3078761" y="1283432"/>
            <a:ext cx="4538444" cy="523220"/>
          </a:xfrm>
          <a:prstGeom prst="rect">
            <a:avLst/>
          </a:prstGeom>
          <a:noFill/>
        </p:spPr>
        <p:txBody>
          <a:bodyPr wrap="square" rtlCol="0">
            <a:spAutoFit/>
          </a:bodyPr>
          <a:lstStyle/>
          <a:p>
            <a:pPr algn="ctr"/>
            <a:r>
              <a:rPr lang="pt-BR" sz="2800" b="1" dirty="0">
                <a:solidFill>
                  <a:schemeClr val="accent6">
                    <a:lumMod val="75000"/>
                  </a:schemeClr>
                </a:solidFill>
              </a:rPr>
              <a:t>Questões</a:t>
            </a:r>
          </a:p>
        </p:txBody>
      </p:sp>
      <p:pic>
        <p:nvPicPr>
          <p:cNvPr id="3" name="Espaço Reservado para Conteúdo 3">
            <a:extLst>
              <a:ext uri="{FF2B5EF4-FFF2-40B4-BE49-F238E27FC236}">
                <a16:creationId xmlns:a16="http://schemas.microsoft.com/office/drawing/2014/main" xmlns="" id="{9BCDBE9C-5DAA-8D4D-1C84-A82553F96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016" y="2529910"/>
            <a:ext cx="2206976" cy="3299539"/>
          </a:xfrm>
          <a:prstGeom prst="rect">
            <a:avLst/>
          </a:prstGeom>
        </p:spPr>
      </p:pic>
    </p:spTree>
    <p:extLst>
      <p:ext uri="{BB962C8B-B14F-4D97-AF65-F5344CB8AC3E}">
        <p14:creationId xmlns:p14="http://schemas.microsoft.com/office/powerpoint/2010/main" val="2285751026"/>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654929" y="2222072"/>
            <a:ext cx="7960565" cy="3843169"/>
          </a:xfrm>
        </p:spPr>
        <p:txBody>
          <a:bodyPr/>
          <a:lstStyle/>
          <a:p>
            <a:pPr marL="0" indent="0" algn="just">
              <a:buNone/>
            </a:pPr>
            <a:r>
              <a:rPr lang="pt-BR" sz="2800" dirty="0">
                <a:solidFill>
                  <a:srgbClr val="343A40"/>
                </a:solidFill>
                <a:latin typeface="+mj-lt"/>
              </a:rPr>
              <a:t>3</a:t>
            </a:r>
            <a:r>
              <a:rPr lang="pt-BR" sz="2800" b="0" i="0" dirty="0">
                <a:solidFill>
                  <a:srgbClr val="343A40"/>
                </a:solidFill>
                <a:effectLst/>
                <a:latin typeface="+mj-lt"/>
              </a:rPr>
              <a:t> - Os parâmetros de painel de preços e de pesquisa com fornecedores deverão ser priorizados, durante a pesquisa de preços, para a aquisição de bens?</a:t>
            </a:r>
          </a:p>
          <a:p>
            <a:pPr marL="0" indent="0" algn="just">
              <a:buNone/>
            </a:pPr>
            <a:endParaRPr lang="pt-BR" sz="2800" dirty="0">
              <a:solidFill>
                <a:srgbClr val="343A40"/>
              </a:solidFill>
              <a:latin typeface="+mj-lt"/>
            </a:endParaRPr>
          </a:p>
          <a:p>
            <a:pPr marL="0" indent="0" algn="just">
              <a:buNone/>
            </a:pPr>
            <a:r>
              <a:rPr lang="pt-BR" sz="2800" dirty="0">
                <a:solidFill>
                  <a:srgbClr val="343A40"/>
                </a:solidFill>
                <a:latin typeface="+mj-lt"/>
              </a:rPr>
              <a:t>4 - É obrigatória a p</a:t>
            </a:r>
            <a:r>
              <a:rPr lang="pt-BR" sz="2800" b="0" i="0" dirty="0">
                <a:solidFill>
                  <a:srgbClr val="343A40"/>
                </a:solidFill>
                <a:effectLst/>
                <a:latin typeface="+mj-lt"/>
              </a:rPr>
              <a:t>esquisa com no mínimo três possíveis fornecedores, mediante solicitação formal de cotação? </a:t>
            </a:r>
            <a:r>
              <a:rPr lang="pt-BR" sz="2800" b="1" i="0" dirty="0">
                <a:solidFill>
                  <a:srgbClr val="343A40"/>
                </a:solidFill>
                <a:effectLst/>
                <a:latin typeface="+mj-lt"/>
              </a:rPr>
              <a:t>Justifique</a:t>
            </a:r>
            <a:endParaRPr lang="pt-BR" sz="2800" b="1" dirty="0">
              <a:latin typeface="+mj-lt"/>
            </a:endParaRPr>
          </a:p>
        </p:txBody>
      </p:sp>
      <p:sp>
        <p:nvSpPr>
          <p:cNvPr id="2" name="CaixaDeTexto 1">
            <a:extLst>
              <a:ext uri="{FF2B5EF4-FFF2-40B4-BE49-F238E27FC236}">
                <a16:creationId xmlns:a16="http://schemas.microsoft.com/office/drawing/2014/main" xmlns="" id="{889B1B05-4752-44F4-822D-AA46A9F12D5D}"/>
              </a:ext>
            </a:extLst>
          </p:cNvPr>
          <p:cNvSpPr txBox="1"/>
          <p:nvPr/>
        </p:nvSpPr>
        <p:spPr>
          <a:xfrm>
            <a:off x="3976382" y="1510018"/>
            <a:ext cx="37582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79646">
                    <a:lumMod val="75000"/>
                  </a:srgbClr>
                </a:solidFill>
                <a:effectLst/>
                <a:uLnTx/>
                <a:uFillTx/>
                <a:latin typeface="Calibri"/>
                <a:ea typeface="+mn-ea"/>
                <a:cs typeface="+mn-cs"/>
              </a:rPr>
              <a:t>Questões</a:t>
            </a:r>
          </a:p>
        </p:txBody>
      </p:sp>
      <p:pic>
        <p:nvPicPr>
          <p:cNvPr id="5" name="Espaço Reservado para Conteúdo 3">
            <a:extLst>
              <a:ext uri="{FF2B5EF4-FFF2-40B4-BE49-F238E27FC236}">
                <a16:creationId xmlns:a16="http://schemas.microsoft.com/office/drawing/2014/main" xmlns="" id="{00DD7021-F2CD-6153-CC66-637DA3AD1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312" y="2541243"/>
            <a:ext cx="1868676" cy="2793764"/>
          </a:xfrm>
          <a:prstGeom prst="rect">
            <a:avLst/>
          </a:prstGeom>
        </p:spPr>
      </p:pic>
    </p:spTree>
    <p:extLst>
      <p:ext uri="{BB962C8B-B14F-4D97-AF65-F5344CB8AC3E}">
        <p14:creationId xmlns:p14="http://schemas.microsoft.com/office/powerpoint/2010/main" val="493248733"/>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FASE PREPARATÓRIA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654929" y="2222072"/>
            <a:ext cx="7960565" cy="3843169"/>
          </a:xfrm>
        </p:spPr>
        <p:txBody>
          <a:bodyPr/>
          <a:lstStyle/>
          <a:p>
            <a:pPr marL="0" indent="0" algn="just">
              <a:buNone/>
            </a:pPr>
            <a:r>
              <a:rPr lang="pt-BR" sz="2800" b="0" i="0" dirty="0">
                <a:solidFill>
                  <a:srgbClr val="343A40"/>
                </a:solidFill>
                <a:effectLst/>
                <a:latin typeface="+mj-lt"/>
              </a:rPr>
              <a:t>5 - A Pesquisa de preço possui validade?</a:t>
            </a:r>
          </a:p>
          <a:p>
            <a:pPr marL="0" indent="0" algn="just">
              <a:buNone/>
            </a:pPr>
            <a:endParaRPr lang="pt-BR" sz="2800" dirty="0">
              <a:solidFill>
                <a:srgbClr val="343A40"/>
              </a:solidFill>
              <a:latin typeface="+mj-lt"/>
            </a:endParaRPr>
          </a:p>
          <a:p>
            <a:pPr marL="0" indent="0" algn="just">
              <a:buNone/>
            </a:pPr>
            <a:r>
              <a:rPr lang="pt-BR" sz="2800" dirty="0">
                <a:solidFill>
                  <a:srgbClr val="343A40"/>
                </a:solidFill>
                <a:latin typeface="+mj-lt"/>
              </a:rPr>
              <a:t>6 - Nesta fase do processo, a Administração deve conferir se o produto ofertado está compatível com o produto descrito no TR? Justifique.</a:t>
            </a:r>
            <a:endParaRPr lang="pt-BR" sz="2800" b="1" dirty="0">
              <a:latin typeface="+mj-lt"/>
            </a:endParaRPr>
          </a:p>
        </p:txBody>
      </p:sp>
      <p:sp>
        <p:nvSpPr>
          <p:cNvPr id="2" name="CaixaDeTexto 1">
            <a:extLst>
              <a:ext uri="{FF2B5EF4-FFF2-40B4-BE49-F238E27FC236}">
                <a16:creationId xmlns:a16="http://schemas.microsoft.com/office/drawing/2014/main" xmlns="" id="{889B1B05-4752-44F4-822D-AA46A9F12D5D}"/>
              </a:ext>
            </a:extLst>
          </p:cNvPr>
          <p:cNvSpPr txBox="1"/>
          <p:nvPr/>
        </p:nvSpPr>
        <p:spPr>
          <a:xfrm>
            <a:off x="3976382" y="1510018"/>
            <a:ext cx="37582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79646">
                    <a:lumMod val="75000"/>
                  </a:srgbClr>
                </a:solidFill>
                <a:effectLst/>
                <a:uLnTx/>
                <a:uFillTx/>
                <a:latin typeface="Calibri"/>
                <a:ea typeface="+mn-ea"/>
                <a:cs typeface="+mn-cs"/>
              </a:rPr>
              <a:t>Questões</a:t>
            </a:r>
          </a:p>
        </p:txBody>
      </p:sp>
      <p:pic>
        <p:nvPicPr>
          <p:cNvPr id="5" name="Espaço Reservado para Conteúdo 3">
            <a:extLst>
              <a:ext uri="{FF2B5EF4-FFF2-40B4-BE49-F238E27FC236}">
                <a16:creationId xmlns:a16="http://schemas.microsoft.com/office/drawing/2014/main" xmlns="" id="{00DD7021-F2CD-6153-CC66-637DA3AD1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312" y="2541243"/>
            <a:ext cx="1868676" cy="2793764"/>
          </a:xfrm>
          <a:prstGeom prst="rect">
            <a:avLst/>
          </a:prstGeom>
        </p:spPr>
      </p:pic>
    </p:spTree>
    <p:extLst>
      <p:ext uri="{BB962C8B-B14F-4D97-AF65-F5344CB8AC3E}">
        <p14:creationId xmlns:p14="http://schemas.microsoft.com/office/powerpoint/2010/main" val="3721962752"/>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6. MODALIDADES DA LEI 14.133/21</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465221" y="2777291"/>
            <a:ext cx="3080084" cy="1232648"/>
          </a:xfrm>
          <a:ln>
            <a:solidFill>
              <a:srgbClr val="FFC611"/>
            </a:solidFill>
          </a:ln>
          <a:scene3d>
            <a:camera prst="orthographicFront"/>
            <a:lightRig rig="threePt" dir="t"/>
          </a:scene3d>
          <a:sp3d>
            <a:bevelT w="114300" prst="artDeco"/>
          </a:sp3d>
        </p:spPr>
        <p:txBody>
          <a:bodyPr/>
          <a:lstStyle/>
          <a:p>
            <a:pPr marL="0" indent="0" algn="ctr">
              <a:buNone/>
            </a:pPr>
            <a:r>
              <a:rPr lang="pt-BR" dirty="0"/>
              <a:t>MODALIDADES</a:t>
            </a:r>
          </a:p>
          <a:p>
            <a:pPr marL="0" indent="0" algn="ctr">
              <a:buNone/>
            </a:pPr>
            <a:r>
              <a:rPr lang="pt-BR" dirty="0"/>
              <a:t>(Art. 28)</a:t>
            </a:r>
          </a:p>
        </p:txBody>
      </p:sp>
      <p:graphicFrame>
        <p:nvGraphicFramePr>
          <p:cNvPr id="13" name="Tabela 4">
            <a:extLst>
              <a:ext uri="{FF2B5EF4-FFF2-40B4-BE49-F238E27FC236}">
                <a16:creationId xmlns:a16="http://schemas.microsoft.com/office/drawing/2014/main" xmlns="" id="{C512345C-E047-1BBC-36CB-A273C6C76790}"/>
              </a:ext>
            </a:extLst>
          </p:cNvPr>
          <p:cNvGraphicFramePr>
            <a:graphicFrameLocks noGrp="1"/>
          </p:cNvGraphicFramePr>
          <p:nvPr>
            <p:extLst>
              <p:ext uri="{D42A27DB-BD31-4B8C-83A1-F6EECF244321}">
                <p14:modId xmlns:p14="http://schemas.microsoft.com/office/powerpoint/2010/main" val="3321797181"/>
              </p:ext>
            </p:extLst>
          </p:nvPr>
        </p:nvGraphicFramePr>
        <p:xfrm>
          <a:off x="3978442" y="1633364"/>
          <a:ext cx="6474241" cy="4556760"/>
        </p:xfrm>
        <a:graphic>
          <a:graphicData uri="http://schemas.openxmlformats.org/drawingml/2006/table">
            <a:tbl>
              <a:tblPr firstRow="1" bandRow="1">
                <a:tableStyleId>{5C22544A-7EE6-4342-B048-85BDC9FD1C3A}</a:tableStyleId>
              </a:tblPr>
              <a:tblGrid>
                <a:gridCol w="3109781">
                  <a:extLst>
                    <a:ext uri="{9D8B030D-6E8A-4147-A177-3AD203B41FA5}">
                      <a16:colId xmlns:a16="http://schemas.microsoft.com/office/drawing/2014/main" xmlns="" val="2681575206"/>
                    </a:ext>
                  </a:extLst>
                </a:gridCol>
                <a:gridCol w="3364460">
                  <a:extLst>
                    <a:ext uri="{9D8B030D-6E8A-4147-A177-3AD203B41FA5}">
                      <a16:colId xmlns:a16="http://schemas.microsoft.com/office/drawing/2014/main" xmlns="" val="4286967411"/>
                    </a:ext>
                  </a:extLst>
                </a:gridCol>
              </a:tblGrid>
              <a:tr h="446947">
                <a:tc>
                  <a:txBody>
                    <a:bodyPr/>
                    <a:lstStyle/>
                    <a:p>
                      <a:pPr algn="ctr"/>
                      <a:r>
                        <a:rPr lang="pt-BR" sz="2450" dirty="0">
                          <a:solidFill>
                            <a:schemeClr val="tx1"/>
                          </a:solidFill>
                        </a:rPr>
                        <a:t>Lei 8666/93</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50" kern="1200" dirty="0">
                          <a:solidFill>
                            <a:schemeClr val="tx1"/>
                          </a:solidFill>
                          <a:effectLst/>
                          <a:latin typeface="+mn-lt"/>
                          <a:ea typeface="+mn-ea"/>
                          <a:cs typeface="+mn-cs"/>
                        </a:rPr>
                        <a:t>Lei 14.133/21</a:t>
                      </a:r>
                    </a:p>
                  </a:txBody>
                  <a:tcPr anchor="ctr">
                    <a:solidFill>
                      <a:srgbClr val="FFE07D"/>
                    </a:solidFill>
                  </a:tcPr>
                </a:tc>
                <a:extLst>
                  <a:ext uri="{0D108BD9-81ED-4DB2-BD59-A6C34878D82A}">
                    <a16:rowId xmlns:a16="http://schemas.microsoft.com/office/drawing/2014/main" xmlns="" val="3733349529"/>
                  </a:ext>
                </a:extLst>
              </a:tr>
              <a:tr h="446947">
                <a:tc>
                  <a:txBody>
                    <a:bodyPr/>
                    <a:lstStyle/>
                    <a:p>
                      <a:pPr algn="ctr"/>
                      <a:r>
                        <a:rPr lang="pt-BR" sz="2450" kern="1200" dirty="0">
                          <a:solidFill>
                            <a:schemeClr val="dk1"/>
                          </a:solidFill>
                          <a:effectLst/>
                          <a:latin typeface="+mn-lt"/>
                          <a:ea typeface="+mn-ea"/>
                          <a:cs typeface="+mn-cs"/>
                        </a:rPr>
                        <a:t>Concorrência</a:t>
                      </a:r>
                    </a:p>
                  </a:txBody>
                  <a:tcPr anchor="ctr">
                    <a:solidFill>
                      <a:schemeClr val="bg1">
                        <a:lumMod val="75000"/>
                      </a:schemeClr>
                    </a:solidFill>
                  </a:tcPr>
                </a:tc>
                <a:tc>
                  <a:txBody>
                    <a:bodyPr/>
                    <a:lstStyle/>
                    <a:p>
                      <a:pPr algn="ctr"/>
                      <a:r>
                        <a:rPr lang="pt-BR" sz="2450" kern="1200" dirty="0">
                          <a:solidFill>
                            <a:schemeClr val="dk1"/>
                          </a:solidFill>
                          <a:effectLst/>
                          <a:latin typeface="+mn-lt"/>
                          <a:ea typeface="+mn-ea"/>
                          <a:cs typeface="+mn-cs"/>
                        </a:rPr>
                        <a:t>Concorrência (Art. 29)</a:t>
                      </a:r>
                    </a:p>
                  </a:txBody>
                  <a:tcPr anchor="ctr">
                    <a:solidFill>
                      <a:srgbClr val="FFCC2A"/>
                    </a:solidFill>
                  </a:tcPr>
                </a:tc>
                <a:extLst>
                  <a:ext uri="{0D108BD9-81ED-4DB2-BD59-A6C34878D82A}">
                    <a16:rowId xmlns:a16="http://schemas.microsoft.com/office/drawing/2014/main" xmlns="" val="2445472539"/>
                  </a:ext>
                </a:extLst>
              </a:tr>
              <a:tr h="446947">
                <a:tc>
                  <a:txBody>
                    <a:bodyPr/>
                    <a:lstStyle/>
                    <a:p>
                      <a:pPr algn="ctr"/>
                      <a:r>
                        <a:rPr lang="pt-BR" sz="2450" kern="1200" dirty="0">
                          <a:solidFill>
                            <a:schemeClr val="dk1"/>
                          </a:solidFill>
                          <a:effectLst/>
                          <a:latin typeface="+mn-lt"/>
                          <a:ea typeface="+mn-ea"/>
                          <a:cs typeface="+mn-cs"/>
                        </a:rPr>
                        <a:t>Tomada de Preço</a:t>
                      </a:r>
                    </a:p>
                  </a:txBody>
                  <a:tcPr anchor="ctr">
                    <a:solidFill>
                      <a:schemeClr val="bg1">
                        <a:lumMod val="85000"/>
                      </a:schemeClr>
                    </a:solidFill>
                  </a:tcPr>
                </a:tc>
                <a:tc>
                  <a:txBody>
                    <a:bodyPr/>
                    <a:lstStyle/>
                    <a:p>
                      <a:pPr algn="ctr"/>
                      <a:r>
                        <a:rPr lang="pt-BR" sz="2450" kern="1200" dirty="0">
                          <a:solidFill>
                            <a:schemeClr val="dk1"/>
                          </a:solidFill>
                          <a:effectLst/>
                          <a:latin typeface="+mn-lt"/>
                          <a:ea typeface="+mn-ea"/>
                          <a:cs typeface="+mn-cs"/>
                        </a:rPr>
                        <a:t>- </a:t>
                      </a:r>
                    </a:p>
                  </a:txBody>
                  <a:tcPr anchor="ctr">
                    <a:solidFill>
                      <a:srgbClr val="FFE07D"/>
                    </a:solidFill>
                  </a:tcPr>
                </a:tc>
                <a:extLst>
                  <a:ext uri="{0D108BD9-81ED-4DB2-BD59-A6C34878D82A}">
                    <a16:rowId xmlns:a16="http://schemas.microsoft.com/office/drawing/2014/main" xmlns="" val="2432818910"/>
                  </a:ext>
                </a:extLst>
              </a:tr>
              <a:tr h="446947">
                <a:tc>
                  <a:txBody>
                    <a:bodyPr/>
                    <a:lstStyle/>
                    <a:p>
                      <a:pPr algn="ctr"/>
                      <a:r>
                        <a:rPr lang="pt-BR" sz="2450" kern="1200" dirty="0">
                          <a:solidFill>
                            <a:schemeClr val="dk1"/>
                          </a:solidFill>
                          <a:effectLst/>
                          <a:latin typeface="+mn-lt"/>
                          <a:ea typeface="+mn-ea"/>
                          <a:cs typeface="+mn-cs"/>
                        </a:rPr>
                        <a:t>Convite</a:t>
                      </a:r>
                    </a:p>
                  </a:txBody>
                  <a:tcPr anchor="ctr">
                    <a:solidFill>
                      <a:schemeClr val="bg1">
                        <a:lumMod val="75000"/>
                      </a:schemeClr>
                    </a:solidFill>
                  </a:tcPr>
                </a:tc>
                <a:tc>
                  <a:txBody>
                    <a:bodyPr/>
                    <a:lstStyle/>
                    <a:p>
                      <a:pPr algn="ctr"/>
                      <a:r>
                        <a:rPr lang="pt-BR" sz="2450" kern="1200" dirty="0">
                          <a:solidFill>
                            <a:schemeClr val="dk1"/>
                          </a:solidFill>
                          <a:effectLst/>
                          <a:latin typeface="+mn-lt"/>
                          <a:ea typeface="+mn-ea"/>
                          <a:cs typeface="+mn-cs"/>
                        </a:rPr>
                        <a:t>- </a:t>
                      </a:r>
                    </a:p>
                  </a:txBody>
                  <a:tcPr anchor="ctr">
                    <a:solidFill>
                      <a:srgbClr val="FFCC2A"/>
                    </a:solidFill>
                  </a:tcPr>
                </a:tc>
                <a:extLst>
                  <a:ext uri="{0D108BD9-81ED-4DB2-BD59-A6C34878D82A}">
                    <a16:rowId xmlns:a16="http://schemas.microsoft.com/office/drawing/2014/main" xmlns="" val="3667246973"/>
                  </a:ext>
                </a:extLst>
              </a:tr>
              <a:tr h="446947">
                <a:tc>
                  <a:txBody>
                    <a:bodyPr/>
                    <a:lstStyle/>
                    <a:p>
                      <a:pPr algn="ctr"/>
                      <a:r>
                        <a:rPr lang="pt-BR" sz="2450" kern="1200" dirty="0">
                          <a:solidFill>
                            <a:schemeClr val="dk1"/>
                          </a:solidFill>
                          <a:effectLst/>
                          <a:latin typeface="+mn-lt"/>
                          <a:ea typeface="+mn-ea"/>
                          <a:cs typeface="+mn-cs"/>
                        </a:rPr>
                        <a:t>Concurso</a:t>
                      </a:r>
                    </a:p>
                  </a:txBody>
                  <a:tcPr anchor="ctr">
                    <a:solidFill>
                      <a:schemeClr val="bg1">
                        <a:lumMod val="85000"/>
                      </a:schemeClr>
                    </a:solidFill>
                  </a:tcPr>
                </a:tc>
                <a:tc>
                  <a:txBody>
                    <a:bodyPr/>
                    <a:lstStyle/>
                    <a:p>
                      <a:pPr algn="ctr"/>
                      <a:r>
                        <a:rPr lang="pt-BR" sz="2450" kern="1200" dirty="0">
                          <a:solidFill>
                            <a:schemeClr val="dk1"/>
                          </a:solidFill>
                          <a:effectLst/>
                          <a:latin typeface="+mn-lt"/>
                          <a:ea typeface="+mn-ea"/>
                          <a:cs typeface="+mn-cs"/>
                        </a:rPr>
                        <a:t>Concurso (Art. 30)</a:t>
                      </a:r>
                    </a:p>
                  </a:txBody>
                  <a:tcPr anchor="ctr">
                    <a:solidFill>
                      <a:srgbClr val="FFE07D"/>
                    </a:solidFill>
                  </a:tcPr>
                </a:tc>
                <a:extLst>
                  <a:ext uri="{0D108BD9-81ED-4DB2-BD59-A6C34878D82A}">
                    <a16:rowId xmlns:a16="http://schemas.microsoft.com/office/drawing/2014/main" xmlns="" val="3698437717"/>
                  </a:ext>
                </a:extLst>
              </a:tr>
              <a:tr h="446947">
                <a:tc>
                  <a:txBody>
                    <a:bodyPr/>
                    <a:lstStyle/>
                    <a:p>
                      <a:pPr algn="ctr"/>
                      <a:r>
                        <a:rPr lang="pt-BR" sz="2450" kern="1200" dirty="0">
                          <a:solidFill>
                            <a:schemeClr val="dk1"/>
                          </a:solidFill>
                          <a:effectLst/>
                          <a:latin typeface="+mn-lt"/>
                          <a:ea typeface="+mn-ea"/>
                          <a:cs typeface="+mn-cs"/>
                        </a:rPr>
                        <a:t>Leilão</a:t>
                      </a:r>
                    </a:p>
                  </a:txBody>
                  <a:tcPr anchor="ctr">
                    <a:solidFill>
                      <a:schemeClr val="bg1">
                        <a:lumMod val="75000"/>
                      </a:schemeClr>
                    </a:solidFill>
                  </a:tcPr>
                </a:tc>
                <a:tc>
                  <a:txBody>
                    <a:bodyPr/>
                    <a:lstStyle/>
                    <a:p>
                      <a:pPr algn="ctr"/>
                      <a:r>
                        <a:rPr lang="pt-BR" sz="2450" kern="1200" dirty="0">
                          <a:solidFill>
                            <a:schemeClr val="dk1"/>
                          </a:solidFill>
                          <a:effectLst/>
                          <a:latin typeface="+mn-lt"/>
                          <a:ea typeface="+mn-ea"/>
                          <a:cs typeface="+mn-cs"/>
                        </a:rPr>
                        <a:t>Leilão (Art. 31)</a:t>
                      </a:r>
                    </a:p>
                  </a:txBody>
                  <a:tcPr anchor="ctr">
                    <a:solidFill>
                      <a:srgbClr val="FFCC2A"/>
                    </a:solidFill>
                  </a:tcPr>
                </a:tc>
                <a:extLst>
                  <a:ext uri="{0D108BD9-81ED-4DB2-BD59-A6C34878D82A}">
                    <a16:rowId xmlns:a16="http://schemas.microsoft.com/office/drawing/2014/main" xmlns="" val="30488356"/>
                  </a:ext>
                </a:extLst>
              </a:tr>
              <a:tr h="446947">
                <a:tc>
                  <a:txBody>
                    <a:bodyPr/>
                    <a:lstStyle/>
                    <a:p>
                      <a:pPr algn="ctr"/>
                      <a:r>
                        <a:rPr lang="pt-BR" sz="2450" kern="1200" dirty="0">
                          <a:solidFill>
                            <a:schemeClr val="dk1"/>
                          </a:solidFill>
                          <a:effectLst/>
                          <a:latin typeface="+mn-lt"/>
                          <a:ea typeface="+mn-ea"/>
                          <a:cs typeface="+mn-cs"/>
                        </a:rPr>
                        <a:t>Pregão (10.520)</a:t>
                      </a:r>
                    </a:p>
                  </a:txBody>
                  <a:tcPr anchor="ctr">
                    <a:solidFill>
                      <a:schemeClr val="bg1">
                        <a:lumMod val="85000"/>
                      </a:schemeClr>
                    </a:solidFill>
                  </a:tcPr>
                </a:tc>
                <a:tc>
                  <a:txBody>
                    <a:bodyPr/>
                    <a:lstStyle/>
                    <a:p>
                      <a:pPr algn="ctr"/>
                      <a:r>
                        <a:rPr lang="pt-BR" sz="2450" kern="1200" dirty="0">
                          <a:solidFill>
                            <a:schemeClr val="dk1"/>
                          </a:solidFill>
                          <a:effectLst/>
                          <a:latin typeface="+mn-lt"/>
                          <a:ea typeface="+mn-ea"/>
                          <a:cs typeface="+mn-cs"/>
                        </a:rPr>
                        <a:t>Pregão (Art. 29)</a:t>
                      </a:r>
                    </a:p>
                  </a:txBody>
                  <a:tcPr anchor="ctr">
                    <a:solidFill>
                      <a:srgbClr val="FFE07D"/>
                    </a:solidFill>
                  </a:tcPr>
                </a:tc>
                <a:extLst>
                  <a:ext uri="{0D108BD9-81ED-4DB2-BD59-A6C34878D82A}">
                    <a16:rowId xmlns:a16="http://schemas.microsoft.com/office/drawing/2014/main" xmlns="" val="1519859916"/>
                  </a:ext>
                </a:extLst>
              </a:tr>
              <a:tr h="446947">
                <a:tc>
                  <a:txBody>
                    <a:bodyPr/>
                    <a:lstStyle/>
                    <a:p>
                      <a:pPr algn="ctr"/>
                      <a:r>
                        <a:rPr lang="pt-BR" sz="2450" kern="1200" dirty="0">
                          <a:solidFill>
                            <a:schemeClr val="dk1"/>
                          </a:solidFill>
                          <a:effectLst/>
                          <a:latin typeface="+mn-lt"/>
                          <a:ea typeface="+mn-ea"/>
                          <a:cs typeface="+mn-cs"/>
                        </a:rPr>
                        <a:t>RDC (12.462)</a:t>
                      </a:r>
                    </a:p>
                  </a:txBody>
                  <a:tcPr anchor="ctr">
                    <a:solidFill>
                      <a:schemeClr val="bg1">
                        <a:lumMod val="75000"/>
                      </a:schemeClr>
                    </a:solidFill>
                  </a:tcPr>
                </a:tc>
                <a:tc>
                  <a:txBody>
                    <a:bodyPr/>
                    <a:lstStyle/>
                    <a:p>
                      <a:pPr algn="ctr"/>
                      <a:r>
                        <a:rPr lang="pt-BR" sz="2450" kern="1200" dirty="0">
                          <a:solidFill>
                            <a:schemeClr val="dk1"/>
                          </a:solidFill>
                          <a:effectLst/>
                          <a:latin typeface="+mn-lt"/>
                          <a:ea typeface="+mn-ea"/>
                          <a:cs typeface="+mn-cs"/>
                        </a:rPr>
                        <a:t>- </a:t>
                      </a:r>
                    </a:p>
                  </a:txBody>
                  <a:tcPr anchor="ctr">
                    <a:solidFill>
                      <a:srgbClr val="FFCC2A"/>
                    </a:solidFill>
                  </a:tcPr>
                </a:tc>
                <a:extLst>
                  <a:ext uri="{0D108BD9-81ED-4DB2-BD59-A6C34878D82A}">
                    <a16:rowId xmlns:a16="http://schemas.microsoft.com/office/drawing/2014/main" xmlns="" val="1383089873"/>
                  </a:ext>
                </a:extLst>
              </a:tr>
              <a:tr h="805969">
                <a:tc>
                  <a:txBody>
                    <a:bodyPr/>
                    <a:lstStyle/>
                    <a:p>
                      <a:pPr algn="ctr"/>
                      <a:r>
                        <a:rPr lang="pt-BR" sz="2450" kern="1200" dirty="0">
                          <a:solidFill>
                            <a:schemeClr val="dk1"/>
                          </a:solidFill>
                          <a:effectLst/>
                          <a:latin typeface="+mn-lt"/>
                          <a:ea typeface="+mn-ea"/>
                          <a:cs typeface="+mn-cs"/>
                        </a:rPr>
                        <a:t>- </a:t>
                      </a:r>
                    </a:p>
                  </a:txBody>
                  <a:tcPr anchor="ctr">
                    <a:solidFill>
                      <a:schemeClr val="bg1">
                        <a:lumMod val="85000"/>
                      </a:schemeClr>
                    </a:solidFill>
                  </a:tcPr>
                </a:tc>
                <a:tc>
                  <a:txBody>
                    <a:bodyPr/>
                    <a:lstStyle/>
                    <a:p>
                      <a:pPr algn="ctr"/>
                      <a:r>
                        <a:rPr lang="pt-BR" sz="2450" kern="1200" dirty="0">
                          <a:solidFill>
                            <a:schemeClr val="dk1"/>
                          </a:solidFill>
                          <a:effectLst/>
                          <a:latin typeface="+mn-lt"/>
                          <a:ea typeface="+mn-ea"/>
                          <a:cs typeface="+mn-cs"/>
                        </a:rPr>
                        <a:t>Diálogo Competitivo (Art. 32)</a:t>
                      </a:r>
                    </a:p>
                  </a:txBody>
                  <a:tcPr anchor="ctr">
                    <a:solidFill>
                      <a:srgbClr val="FFE07D"/>
                    </a:solidFill>
                  </a:tcPr>
                </a:tc>
                <a:extLst>
                  <a:ext uri="{0D108BD9-81ED-4DB2-BD59-A6C34878D82A}">
                    <a16:rowId xmlns:a16="http://schemas.microsoft.com/office/drawing/2014/main" xmlns="" val="2277402310"/>
                  </a:ext>
                </a:extLst>
              </a:tr>
            </a:tbl>
          </a:graphicData>
        </a:graphic>
      </p:graphicFrame>
    </p:spTree>
    <p:extLst>
      <p:ext uri="{BB962C8B-B14F-4D97-AF65-F5344CB8AC3E}">
        <p14:creationId xmlns:p14="http://schemas.microsoft.com/office/powerpoint/2010/main" val="556021930"/>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1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PREGÃO E CONCORRÊNCIA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392034"/>
            <a:ext cx="11486148" cy="4965223"/>
          </a:xfrm>
        </p:spPr>
        <p:txBody>
          <a:bodyPr/>
          <a:lstStyle/>
          <a:p>
            <a:pPr marL="0" indent="0">
              <a:buNone/>
            </a:pPr>
            <a:r>
              <a:rPr lang="pt-BR" sz="2800" dirty="0">
                <a:solidFill>
                  <a:schemeClr val="accent6">
                    <a:lumMod val="75000"/>
                  </a:schemeClr>
                </a:solidFill>
              </a:rPr>
              <a:t>Pregão x Concorrência</a:t>
            </a:r>
          </a:p>
          <a:p>
            <a:pPr marL="0" indent="0">
              <a:buNone/>
            </a:pPr>
            <a:endParaRPr lang="pt-BR" sz="2800" dirty="0">
              <a:solidFill>
                <a:schemeClr val="accent6">
                  <a:lumMod val="75000"/>
                </a:schemeClr>
              </a:solidFill>
            </a:endParaRPr>
          </a:p>
          <a:p>
            <a:pPr lvl="1" algn="just">
              <a:buFont typeface="Arial" panose="020B0604020202020204" pitchFamily="34" charset="0"/>
              <a:buChar char="•"/>
            </a:pPr>
            <a:r>
              <a:rPr lang="pt-BR" dirty="0"/>
              <a:t>Modalidades com ritos idênticos.</a:t>
            </a:r>
          </a:p>
          <a:p>
            <a:pPr lvl="1" algn="just">
              <a:buFont typeface="Arial" panose="020B0604020202020204" pitchFamily="34" charset="0"/>
              <a:buChar char="•"/>
            </a:pPr>
            <a:r>
              <a:rPr lang="pt-BR" dirty="0"/>
              <a:t>Pregão: critério de julgamento é menor preço ou maior desconto.</a:t>
            </a:r>
          </a:p>
          <a:p>
            <a:pPr lvl="1" algn="just">
              <a:buFont typeface="Arial" panose="020B0604020202020204" pitchFamily="34" charset="0"/>
              <a:buChar char="•"/>
            </a:pPr>
            <a:r>
              <a:rPr lang="pt-BR" dirty="0"/>
              <a:t>Pregão: não é aplicável para serviços técnicos especializados de natureza predominantemente intelectual, bens e serviços especiais, obras e serviços comuns e especiais de engenharia.</a:t>
            </a:r>
          </a:p>
        </p:txBody>
      </p:sp>
      <p:pic>
        <p:nvPicPr>
          <p:cNvPr id="2" name="Imagem 1" descr="image.png">
            <a:extLst>
              <a:ext uri="{FF2B5EF4-FFF2-40B4-BE49-F238E27FC236}">
                <a16:creationId xmlns:a16="http://schemas.microsoft.com/office/drawing/2014/main" xmlns="" id="{7D051CCB-817B-09EB-0E30-3DF9B75090B3}"/>
              </a:ext>
            </a:extLst>
          </p:cNvPr>
          <p:cNvPicPr>
            <a:picLocks noChangeAspect="1"/>
          </p:cNvPicPr>
          <p:nvPr/>
        </p:nvPicPr>
        <p:blipFill>
          <a:blip r:embed="rId3"/>
          <a:stretch>
            <a:fillRect/>
          </a:stretch>
        </p:blipFill>
        <p:spPr>
          <a:xfrm>
            <a:off x="8717279" y="4533281"/>
            <a:ext cx="1445623" cy="1693260"/>
          </a:xfrm>
          <a:prstGeom prst="rect">
            <a:avLst/>
          </a:prstGeom>
        </p:spPr>
      </p:pic>
      <p:sp>
        <p:nvSpPr>
          <p:cNvPr id="7" name="CaixaDeTexto 6">
            <a:extLst>
              <a:ext uri="{FF2B5EF4-FFF2-40B4-BE49-F238E27FC236}">
                <a16:creationId xmlns:a16="http://schemas.microsoft.com/office/drawing/2014/main" xmlns="" id="{885A7413-9950-2777-551E-359F9D40E781}"/>
              </a:ext>
            </a:extLst>
          </p:cNvPr>
          <p:cNvSpPr txBox="1"/>
          <p:nvPr/>
        </p:nvSpPr>
        <p:spPr>
          <a:xfrm>
            <a:off x="5719009" y="4921414"/>
            <a:ext cx="2924017" cy="1200329"/>
          </a:xfrm>
          <a:prstGeom prst="rect">
            <a:avLst/>
          </a:prstGeom>
          <a:noFill/>
        </p:spPr>
        <p:txBody>
          <a:bodyPr wrap="square" rtlCol="0">
            <a:spAutoFit/>
          </a:bodyPr>
          <a:lstStyle/>
          <a:p>
            <a:r>
              <a:rPr lang="pt-BR" dirty="0">
                <a:solidFill>
                  <a:srgbClr val="FF0000"/>
                </a:solidFill>
              </a:rPr>
              <a:t>O Decreto estadual 5352-R vedou a utilização de pregão para qualquer tipo de serviço de engenharia</a:t>
            </a:r>
          </a:p>
        </p:txBody>
      </p:sp>
    </p:spTree>
    <p:extLst>
      <p:ext uri="{BB962C8B-B14F-4D97-AF65-F5344CB8AC3E}">
        <p14:creationId xmlns:p14="http://schemas.microsoft.com/office/powerpoint/2010/main" val="674298957"/>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1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PREGÃO E CONCORRÊNCIA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2834847"/>
            <a:ext cx="3449054" cy="1188305"/>
          </a:xfrm>
        </p:spPr>
        <p:txBody>
          <a:bodyPr/>
          <a:lstStyle/>
          <a:p>
            <a:pPr marL="0" indent="0" algn="ctr">
              <a:buNone/>
            </a:pPr>
            <a:r>
              <a:rPr lang="pt-BR" sz="3200" b="1" dirty="0"/>
              <a:t>Pregão</a:t>
            </a:r>
            <a:r>
              <a:rPr lang="pt-BR" sz="3200" dirty="0"/>
              <a:t>. Art. 6º, LXI e Art. 28, I</a:t>
            </a:r>
          </a:p>
        </p:txBody>
      </p:sp>
      <p:pic>
        <p:nvPicPr>
          <p:cNvPr id="2" name="object 2">
            <a:extLst>
              <a:ext uri="{FF2B5EF4-FFF2-40B4-BE49-F238E27FC236}">
                <a16:creationId xmlns:a16="http://schemas.microsoft.com/office/drawing/2014/main" xmlns="" id="{36E9FA07-EEAA-CDBE-A6BB-D4125568B3D6}"/>
              </a:ext>
            </a:extLst>
          </p:cNvPr>
          <p:cNvPicPr/>
          <p:nvPr/>
        </p:nvPicPr>
        <p:blipFill rotWithShape="1">
          <a:blip r:embed="rId3" cstate="print"/>
          <a:srcRect l="40857" t="2141" r="1905" b="4934"/>
          <a:stretch/>
        </p:blipFill>
        <p:spPr>
          <a:xfrm>
            <a:off x="4042611" y="1272826"/>
            <a:ext cx="6867854" cy="5098176"/>
          </a:xfrm>
          <a:prstGeom prst="rect">
            <a:avLst/>
          </a:prstGeom>
        </p:spPr>
      </p:pic>
      <p:cxnSp>
        <p:nvCxnSpPr>
          <p:cNvPr id="6" name="Conector reto 5">
            <a:extLst>
              <a:ext uri="{FF2B5EF4-FFF2-40B4-BE49-F238E27FC236}">
                <a16:creationId xmlns:a16="http://schemas.microsoft.com/office/drawing/2014/main" xmlns="" id="{4F7ABF3D-86A9-B99F-27EE-71741C91237C}"/>
              </a:ext>
            </a:extLst>
          </p:cNvPr>
          <p:cNvCxnSpPr>
            <a:cxnSpLocks/>
          </p:cNvCxnSpPr>
          <p:nvPr/>
        </p:nvCxnSpPr>
        <p:spPr>
          <a:xfrm>
            <a:off x="8464732" y="1628503"/>
            <a:ext cx="178525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Conector reto 8">
            <a:extLst>
              <a:ext uri="{FF2B5EF4-FFF2-40B4-BE49-F238E27FC236}">
                <a16:creationId xmlns:a16="http://schemas.microsoft.com/office/drawing/2014/main" xmlns="" id="{77DE383C-90A3-941B-B343-C11992CEED3B}"/>
              </a:ext>
            </a:extLst>
          </p:cNvPr>
          <p:cNvCxnSpPr/>
          <p:nvPr/>
        </p:nvCxnSpPr>
        <p:spPr>
          <a:xfrm>
            <a:off x="5216434" y="1854926"/>
            <a:ext cx="112340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ector: Angulado 11">
            <a:extLst>
              <a:ext uri="{FF2B5EF4-FFF2-40B4-BE49-F238E27FC236}">
                <a16:creationId xmlns:a16="http://schemas.microsoft.com/office/drawing/2014/main" xmlns="" id="{1C6F70B3-4195-E281-0403-86F6B50F5F54}"/>
              </a:ext>
            </a:extLst>
          </p:cNvPr>
          <p:cNvCxnSpPr/>
          <p:nvPr/>
        </p:nvCxnSpPr>
        <p:spPr>
          <a:xfrm>
            <a:off x="10668000" y="1506583"/>
            <a:ext cx="417094" cy="2264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xmlns="" id="{07EC70DF-5B30-6A2C-86EA-49F19C3E0711}"/>
              </a:ext>
            </a:extLst>
          </p:cNvPr>
          <p:cNvSpPr txBox="1"/>
          <p:nvPr/>
        </p:nvSpPr>
        <p:spPr>
          <a:xfrm>
            <a:off x="10990217" y="1628503"/>
            <a:ext cx="992777" cy="923330"/>
          </a:xfrm>
          <a:prstGeom prst="rect">
            <a:avLst/>
          </a:prstGeom>
          <a:solidFill>
            <a:schemeClr val="accent2">
              <a:lumMod val="60000"/>
              <a:lumOff val="40000"/>
            </a:schemeClr>
          </a:solidFill>
        </p:spPr>
        <p:txBody>
          <a:bodyPr wrap="square" rtlCol="0">
            <a:spAutoFit/>
          </a:bodyPr>
          <a:lstStyle/>
          <a:p>
            <a:r>
              <a:rPr lang="pt-BR" dirty="0"/>
              <a:t>Veda decreto 5352-R</a:t>
            </a:r>
          </a:p>
        </p:txBody>
      </p:sp>
    </p:spTree>
    <p:extLst>
      <p:ext uri="{BB962C8B-B14F-4D97-AF65-F5344CB8AC3E}">
        <p14:creationId xmlns:p14="http://schemas.microsoft.com/office/powerpoint/2010/main" val="1218690453"/>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1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PREGÃO E CONCORRÊNCIA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2629716"/>
            <a:ext cx="3449054" cy="1598568"/>
          </a:xfrm>
        </p:spPr>
        <p:txBody>
          <a:bodyPr/>
          <a:lstStyle/>
          <a:p>
            <a:pPr marL="0" indent="0" algn="ctr">
              <a:buNone/>
            </a:pPr>
            <a:r>
              <a:rPr lang="pt-BR" sz="3200" b="1" dirty="0"/>
              <a:t>Concorrência</a:t>
            </a:r>
            <a:r>
              <a:rPr lang="pt-BR" sz="3200" dirty="0"/>
              <a:t>. </a:t>
            </a:r>
          </a:p>
          <a:p>
            <a:pPr marL="0" indent="0" algn="ctr">
              <a:buNone/>
            </a:pPr>
            <a:r>
              <a:rPr lang="pt-BR" sz="3200" dirty="0"/>
              <a:t>Art. 6º, XXXVIII e Art. 28, II</a:t>
            </a:r>
          </a:p>
          <a:p>
            <a:pPr marL="0" indent="0" algn="ctr">
              <a:buNone/>
            </a:pPr>
            <a:endParaRPr lang="pt-BR" sz="3200" dirty="0"/>
          </a:p>
        </p:txBody>
      </p:sp>
      <p:pic>
        <p:nvPicPr>
          <p:cNvPr id="5" name="object 2">
            <a:extLst>
              <a:ext uri="{FF2B5EF4-FFF2-40B4-BE49-F238E27FC236}">
                <a16:creationId xmlns:a16="http://schemas.microsoft.com/office/drawing/2014/main" xmlns="" id="{517DCF7C-39BC-2423-44A4-47A53734557D}"/>
              </a:ext>
            </a:extLst>
          </p:cNvPr>
          <p:cNvPicPr/>
          <p:nvPr/>
        </p:nvPicPr>
        <p:blipFill rotWithShape="1">
          <a:blip r:embed="rId3" cstate="print"/>
          <a:srcRect l="40834" t="1125" r="1666" b="7050"/>
          <a:stretch/>
        </p:blipFill>
        <p:spPr>
          <a:xfrm>
            <a:off x="4379495" y="1052736"/>
            <a:ext cx="6974305" cy="5257081"/>
          </a:xfrm>
          <a:prstGeom prst="rect">
            <a:avLst/>
          </a:prstGeom>
        </p:spPr>
      </p:pic>
    </p:spTree>
    <p:extLst>
      <p:ext uri="{BB962C8B-B14F-4D97-AF65-F5344CB8AC3E}">
        <p14:creationId xmlns:p14="http://schemas.microsoft.com/office/powerpoint/2010/main" val="398063880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rPr>
              <a:t>1 - INTRODUÇÃO</a:t>
            </a:r>
            <a:endParaRPr lang="pt-BR" sz="3600" b="1" dirty="0">
              <a:solidFill>
                <a:schemeClr val="bg1"/>
              </a:solidFill>
              <a:effectLst>
                <a:outerShdw blurRad="38100" dist="38100" dir="2700000" algn="tl">
                  <a:srgbClr val="000000">
                    <a:alpha val="43137"/>
                  </a:srgbClr>
                </a:outerShdw>
              </a:effectLst>
              <a:ea typeface="Calibri"/>
              <a:cs typeface="Calibri"/>
              <a:sym typeface="Calibri"/>
            </a:endParaRPr>
          </a:p>
        </p:txBody>
      </p:sp>
      <p:sp>
        <p:nvSpPr>
          <p:cNvPr id="40" name="CaixaDeTexto 39">
            <a:extLst>
              <a:ext uri="{FF2B5EF4-FFF2-40B4-BE49-F238E27FC236}">
                <a16:creationId xmlns:a16="http://schemas.microsoft.com/office/drawing/2014/main" xmlns="" id="{492C25F1-9AF3-AB53-F0A7-D4EF7A83997E}"/>
              </a:ext>
            </a:extLst>
          </p:cNvPr>
          <p:cNvSpPr txBox="1"/>
          <p:nvPr/>
        </p:nvSpPr>
        <p:spPr>
          <a:xfrm>
            <a:off x="1712422" y="1712391"/>
            <a:ext cx="4485735" cy="477054"/>
          </a:xfrm>
          <a:prstGeom prst="rect">
            <a:avLst/>
          </a:prstGeom>
          <a:solidFill>
            <a:schemeClr val="bg1"/>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2500" dirty="0"/>
              <a:t>Lei Federal -  8.666/93 – Lei Geral             </a:t>
            </a:r>
          </a:p>
        </p:txBody>
      </p:sp>
      <p:sp>
        <p:nvSpPr>
          <p:cNvPr id="41" name="CaixaDeTexto 40">
            <a:extLst>
              <a:ext uri="{FF2B5EF4-FFF2-40B4-BE49-F238E27FC236}">
                <a16:creationId xmlns:a16="http://schemas.microsoft.com/office/drawing/2014/main" xmlns="" id="{CAFA28F2-66DD-6FF2-51ED-C47CDA6FA318}"/>
              </a:ext>
            </a:extLst>
          </p:cNvPr>
          <p:cNvSpPr txBox="1"/>
          <p:nvPr/>
        </p:nvSpPr>
        <p:spPr>
          <a:xfrm>
            <a:off x="1712422" y="2430602"/>
            <a:ext cx="4485735" cy="477054"/>
          </a:xfrm>
          <a:prstGeom prst="rect">
            <a:avLst/>
          </a:prstGeom>
          <a:solidFill>
            <a:schemeClr val="bg1"/>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2500" dirty="0"/>
              <a:t>Lei Federal 10.520/2002 - Pregão</a:t>
            </a:r>
          </a:p>
        </p:txBody>
      </p:sp>
      <p:sp>
        <p:nvSpPr>
          <p:cNvPr id="42" name="CaixaDeTexto 41">
            <a:extLst>
              <a:ext uri="{FF2B5EF4-FFF2-40B4-BE49-F238E27FC236}">
                <a16:creationId xmlns:a16="http://schemas.microsoft.com/office/drawing/2014/main" xmlns="" id="{122F9ECB-C3F0-98E3-AD1A-37E360A4F4D9}"/>
              </a:ext>
            </a:extLst>
          </p:cNvPr>
          <p:cNvSpPr txBox="1"/>
          <p:nvPr/>
        </p:nvSpPr>
        <p:spPr>
          <a:xfrm>
            <a:off x="1712422" y="3119780"/>
            <a:ext cx="4485734" cy="492443"/>
          </a:xfrm>
          <a:prstGeom prst="rect">
            <a:avLst/>
          </a:prstGeom>
          <a:solidFill>
            <a:schemeClr val="bg1"/>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2500" dirty="0"/>
              <a:t>Lei Federal - 12.462/2011 - RDC</a:t>
            </a:r>
          </a:p>
        </p:txBody>
      </p:sp>
      <p:sp>
        <p:nvSpPr>
          <p:cNvPr id="43" name="Chave Direita 42">
            <a:extLst>
              <a:ext uri="{FF2B5EF4-FFF2-40B4-BE49-F238E27FC236}">
                <a16:creationId xmlns:a16="http://schemas.microsoft.com/office/drawing/2014/main" xmlns="" id="{0CE21FFC-C06C-3772-878B-CD1D2C90EFBF}"/>
              </a:ext>
            </a:extLst>
          </p:cNvPr>
          <p:cNvSpPr/>
          <p:nvPr/>
        </p:nvSpPr>
        <p:spPr>
          <a:xfrm>
            <a:off x="6914149" y="1712391"/>
            <a:ext cx="357923" cy="1716609"/>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4" name="CaixaDeTexto 43">
            <a:extLst>
              <a:ext uri="{FF2B5EF4-FFF2-40B4-BE49-F238E27FC236}">
                <a16:creationId xmlns:a16="http://schemas.microsoft.com/office/drawing/2014/main" xmlns="" id="{E56735C3-51AE-27C4-F0A3-27C3258C5EE0}"/>
              </a:ext>
            </a:extLst>
          </p:cNvPr>
          <p:cNvSpPr txBox="1"/>
          <p:nvPr/>
        </p:nvSpPr>
        <p:spPr>
          <a:xfrm>
            <a:off x="7524065" y="2139808"/>
            <a:ext cx="3962400" cy="861774"/>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2500" dirty="0"/>
              <a:t>Serão revogadas em  30/12/2023</a:t>
            </a:r>
          </a:p>
        </p:txBody>
      </p:sp>
      <p:sp>
        <p:nvSpPr>
          <p:cNvPr id="45" name="CaixaDeTexto 44">
            <a:extLst>
              <a:ext uri="{FF2B5EF4-FFF2-40B4-BE49-F238E27FC236}">
                <a16:creationId xmlns:a16="http://schemas.microsoft.com/office/drawing/2014/main" xmlns="" id="{CDC9E70B-99DE-325C-4E63-A48AB13D9444}"/>
              </a:ext>
            </a:extLst>
          </p:cNvPr>
          <p:cNvSpPr txBox="1"/>
          <p:nvPr/>
        </p:nvSpPr>
        <p:spPr>
          <a:xfrm>
            <a:off x="1544206" y="5253390"/>
            <a:ext cx="4822166" cy="492443"/>
          </a:xfrm>
          <a:prstGeom prst="rect">
            <a:avLst/>
          </a:prstGeom>
          <a:solidFill>
            <a:schemeClr val="bg1"/>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2500" dirty="0">
                <a:solidFill>
                  <a:srgbClr val="FF0000"/>
                </a:solidFill>
              </a:rPr>
              <a:t>Lei Federal 14.133/21 - NLLC</a:t>
            </a:r>
          </a:p>
        </p:txBody>
      </p:sp>
      <p:sp>
        <p:nvSpPr>
          <p:cNvPr id="46" name="Seta: para Baixo 45">
            <a:extLst>
              <a:ext uri="{FF2B5EF4-FFF2-40B4-BE49-F238E27FC236}">
                <a16:creationId xmlns:a16="http://schemas.microsoft.com/office/drawing/2014/main" xmlns="" id="{A3BD2C15-D459-664A-B8C9-D1813E327D82}"/>
              </a:ext>
            </a:extLst>
          </p:cNvPr>
          <p:cNvSpPr/>
          <p:nvPr/>
        </p:nvSpPr>
        <p:spPr>
          <a:xfrm>
            <a:off x="3647616" y="3675497"/>
            <a:ext cx="491250" cy="833266"/>
          </a:xfrm>
          <a:prstGeom prst="downArrow">
            <a:avLst/>
          </a:prstGeom>
          <a:solidFill>
            <a:schemeClr val="bg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xmlns="" id="{6C97A9B3-C055-614D-87B9-6865732E3900}"/>
              </a:ext>
            </a:extLst>
          </p:cNvPr>
          <p:cNvSpPr txBox="1"/>
          <p:nvPr/>
        </p:nvSpPr>
        <p:spPr>
          <a:xfrm>
            <a:off x="994691" y="4535179"/>
            <a:ext cx="5797100" cy="477054"/>
          </a:xfrm>
          <a:prstGeom prst="rect">
            <a:avLst/>
          </a:prstGeom>
          <a:solidFill>
            <a:schemeClr val="bg1"/>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2500" dirty="0"/>
              <a:t>Lei Federal 13.303/2016 – Lei das Estatais</a:t>
            </a:r>
          </a:p>
        </p:txBody>
      </p:sp>
    </p:spTree>
    <p:extLst>
      <p:ext uri="{BB962C8B-B14F-4D97-AF65-F5344CB8AC3E}">
        <p14:creationId xmlns:p14="http://schemas.microsoft.com/office/powerpoint/2010/main" val="1667342171"/>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6. MODALIDADES DA LEI 14.133/21</a:t>
            </a:r>
          </a:p>
        </p:txBody>
      </p:sp>
      <p:graphicFrame>
        <p:nvGraphicFramePr>
          <p:cNvPr id="7" name="Espaço Reservado para Conteúdo 6">
            <a:extLst>
              <a:ext uri="{FF2B5EF4-FFF2-40B4-BE49-F238E27FC236}">
                <a16:creationId xmlns:a16="http://schemas.microsoft.com/office/drawing/2014/main" xmlns="" id="{3C822D4A-F277-F09B-35B6-D7BB2465EE97}"/>
              </a:ext>
            </a:extLst>
          </p:cNvPr>
          <p:cNvGraphicFramePr>
            <a:graphicFrameLocks noGrp="1"/>
          </p:cNvGraphicFramePr>
          <p:nvPr>
            <p:ph idx="1"/>
            <p:extLst>
              <p:ext uri="{D42A27DB-BD31-4B8C-83A1-F6EECF244321}">
                <p14:modId xmlns:p14="http://schemas.microsoft.com/office/powerpoint/2010/main" val="764809044"/>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584578"/>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LEILÃO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435094"/>
            <a:ext cx="11342685" cy="4950516"/>
          </a:xfrm>
        </p:spPr>
        <p:txBody>
          <a:bodyPr/>
          <a:lstStyle/>
          <a:p>
            <a:pPr marL="0" indent="0">
              <a:buNone/>
            </a:pPr>
            <a:r>
              <a:rPr lang="pt-BR" sz="2600" dirty="0"/>
              <a:t>Art. 31. Modalidade voltada à alienação de qualquer espécie de bem, móvel ou imóvel da Administração Pública. </a:t>
            </a:r>
          </a:p>
          <a:p>
            <a:pPr marL="0" indent="0">
              <a:buNone/>
            </a:pPr>
            <a:r>
              <a:rPr lang="pt-BR" sz="2600" dirty="0"/>
              <a:t>A condução da licitação poderá ser realizada por </a:t>
            </a:r>
            <a:r>
              <a:rPr lang="pt-BR" sz="2600" b="1" dirty="0"/>
              <a:t>Leiloeiro</a:t>
            </a:r>
            <a:r>
              <a:rPr lang="pt-BR" sz="2600" dirty="0"/>
              <a:t> oficial ou servidor designado</a:t>
            </a:r>
          </a:p>
          <a:p>
            <a:pPr marL="0" indent="0">
              <a:buNone/>
            </a:pPr>
            <a:r>
              <a:rPr lang="pt-BR" sz="2600" dirty="0"/>
              <a:t>Critério de julgamento: maior lance</a:t>
            </a:r>
          </a:p>
          <a:p>
            <a:pPr marL="0" indent="0">
              <a:buNone/>
            </a:pPr>
            <a:r>
              <a:rPr lang="pt-BR" sz="2600" dirty="0"/>
              <a:t>Deve ser precedido de edital de divulgação</a:t>
            </a:r>
          </a:p>
          <a:p>
            <a:pPr marL="0" indent="0">
              <a:buNone/>
            </a:pPr>
            <a:r>
              <a:rPr lang="pt-BR" sz="2600" dirty="0"/>
              <a:t>Prazo de divulgação: 15 dias úteis</a:t>
            </a:r>
          </a:p>
          <a:p>
            <a:pPr marL="0" indent="0">
              <a:buNone/>
            </a:pPr>
            <a:r>
              <a:rPr lang="pt-BR" sz="2600" dirty="0"/>
              <a:t>Não exige registro cadastral prévio, não existe etapa de habilitação e deverá ser homologada assim que encerrada a etapa de lances, superada a fase recursal e efetivado o pagamento pelo licitante vencedor</a:t>
            </a:r>
          </a:p>
          <a:p>
            <a:pPr marL="0" indent="0">
              <a:buNone/>
            </a:pPr>
            <a:r>
              <a:rPr lang="pt-BR" sz="2600" dirty="0"/>
              <a:t>Para aplicação na 14.133/21 necessário regulamentação</a:t>
            </a:r>
            <a:endParaRPr lang="pt-BR" dirty="0"/>
          </a:p>
          <a:p>
            <a:pPr algn="just">
              <a:buFont typeface="Arial" panose="020B0604020202020204" pitchFamily="34" charset="0"/>
              <a:buChar char="•"/>
            </a:pPr>
            <a:endParaRPr lang="pt-BR" b="1" dirty="0"/>
          </a:p>
          <a:p>
            <a:pPr algn="just">
              <a:buFont typeface="Arial" panose="020B0604020202020204" pitchFamily="34" charset="0"/>
              <a:buChar char="•"/>
            </a:pPr>
            <a:endParaRPr lang="pt-BR" dirty="0"/>
          </a:p>
        </p:txBody>
      </p:sp>
    </p:spTree>
    <p:extLst>
      <p:ext uri="{BB962C8B-B14F-4D97-AF65-F5344CB8AC3E}">
        <p14:creationId xmlns:p14="http://schemas.microsoft.com/office/powerpoint/2010/main" val="1109921224"/>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5. MODALIDADES DA LEI 14.133/21 - CONCURSO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248423" y="1327276"/>
            <a:ext cx="11455897" cy="5058334"/>
          </a:xfrm>
        </p:spPr>
        <p:txBody>
          <a:bodyPr/>
          <a:lstStyle/>
          <a:p>
            <a:pPr marL="0" indent="0" algn="just">
              <a:buNone/>
            </a:pPr>
            <a:r>
              <a:rPr lang="pt-BR" sz="2400" b="0" i="0" dirty="0">
                <a:solidFill>
                  <a:srgbClr val="000000"/>
                </a:solidFill>
                <a:effectLst/>
                <a:latin typeface="+mj-lt"/>
              </a:rPr>
              <a:t>Modalidade de licitação para escolha de trabalho técnico, científico ou artístico, cujo critério de julgamento será o de melhor técnica ou conteúdo artístico, e para concessão de prêmio ou remuneração ao vencedor.</a:t>
            </a:r>
          </a:p>
          <a:p>
            <a:pPr marL="0" indent="0" algn="just">
              <a:buNone/>
            </a:pPr>
            <a:r>
              <a:rPr lang="pt-BR" sz="2400" dirty="0">
                <a:solidFill>
                  <a:srgbClr val="000000"/>
                </a:solidFill>
                <a:latin typeface="+mj-lt"/>
              </a:rPr>
              <a:t>Critério de julgamento: melhor técnica ou conteúdo artístico</a:t>
            </a:r>
          </a:p>
          <a:p>
            <a:pPr marL="0" indent="0" algn="just">
              <a:buNone/>
            </a:pPr>
            <a:r>
              <a:rPr lang="pt-BR" sz="2400" dirty="0">
                <a:solidFill>
                  <a:srgbClr val="000000"/>
                </a:solidFill>
                <a:latin typeface="+mj-lt"/>
              </a:rPr>
              <a:t>Prazo de divulgação: 35 dias úteis</a:t>
            </a:r>
          </a:p>
          <a:p>
            <a:pPr marL="0" indent="0" algn="just">
              <a:buNone/>
            </a:pPr>
            <a:r>
              <a:rPr lang="pt-BR" sz="2400" dirty="0">
                <a:solidFill>
                  <a:srgbClr val="000000"/>
                </a:solidFill>
                <a:latin typeface="+mj-lt"/>
              </a:rPr>
              <a:t>As regras e condições devem ser previstas no edital, que indicará:</a:t>
            </a:r>
          </a:p>
          <a:p>
            <a:pPr algn="just">
              <a:buFont typeface="Wingdings" panose="05000000000000000000" pitchFamily="2" charset="2"/>
              <a:buChar char="ü"/>
            </a:pPr>
            <a:r>
              <a:rPr lang="pt-BR" sz="2400" b="0" i="0" dirty="0">
                <a:solidFill>
                  <a:srgbClr val="000000"/>
                </a:solidFill>
                <a:effectLst/>
                <a:latin typeface="+mj-lt"/>
              </a:rPr>
              <a:t> a qualificação exigida </a:t>
            </a:r>
          </a:p>
          <a:p>
            <a:pPr algn="just">
              <a:buFont typeface="Wingdings" panose="05000000000000000000" pitchFamily="2" charset="2"/>
              <a:buChar char="ü"/>
            </a:pPr>
            <a:r>
              <a:rPr lang="pt-BR" sz="2400" dirty="0">
                <a:solidFill>
                  <a:srgbClr val="000000"/>
                </a:solidFill>
                <a:latin typeface="+mj-lt"/>
              </a:rPr>
              <a:t>As diretrizes e forma de apresentação do conteúdo (técnico, cientifico ou artístico) </a:t>
            </a:r>
          </a:p>
          <a:p>
            <a:pPr algn="just">
              <a:buFont typeface="Wingdings" panose="05000000000000000000" pitchFamily="2" charset="2"/>
              <a:buChar char="ü"/>
            </a:pPr>
            <a:r>
              <a:rPr lang="pt-BR" sz="2400" b="0" i="0" dirty="0">
                <a:solidFill>
                  <a:srgbClr val="000000"/>
                </a:solidFill>
                <a:effectLst/>
                <a:latin typeface="+mj-lt"/>
              </a:rPr>
              <a:t>Condições de realização e o pagamento ou prêmio a ser concedido ao vencedor</a:t>
            </a:r>
          </a:p>
          <a:p>
            <a:pPr marL="0" indent="0" algn="just">
              <a:buNone/>
            </a:pPr>
            <a:r>
              <a:rPr lang="pt-BR" sz="2400" b="1" dirty="0">
                <a:solidFill>
                  <a:schemeClr val="accent6">
                    <a:lumMod val="75000"/>
                  </a:schemeClr>
                </a:solidFill>
              </a:rPr>
              <a:t>Concursos destinados a elaboração de projetos, o vencedor deverá ceder a administração pública, todos os direitos patrimoniais e autorizar a execução conforme juízo de conveniência e oportunidade.</a:t>
            </a:r>
          </a:p>
        </p:txBody>
      </p:sp>
    </p:spTree>
    <p:extLst>
      <p:ext uri="{BB962C8B-B14F-4D97-AF65-F5344CB8AC3E}">
        <p14:creationId xmlns:p14="http://schemas.microsoft.com/office/powerpoint/2010/main" val="314741678"/>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DIÁLOGO COMPETITIVO</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502275" y="1425597"/>
            <a:ext cx="11336797" cy="3996409"/>
          </a:xfrm>
        </p:spPr>
        <p:txBody>
          <a:bodyPr/>
          <a:lstStyle/>
          <a:p>
            <a:pPr marL="457200" lvl="1" indent="0" algn="just">
              <a:buNone/>
            </a:pPr>
            <a:r>
              <a:rPr lang="pt-BR" dirty="0"/>
              <a:t>Modalidade de licitação para contratação de obras, serviços e compras em que a Administração Pública realiza diálogos com licitantes previamente selecionados mediante critérios objetivos, com o intuito de desenvolver uma ou mais alternativas capazes de atender às suas necessidades, devendo os licitantes apresentarem proposta final após o encerramento dos diálogos.</a:t>
            </a:r>
          </a:p>
          <a:p>
            <a:pPr marL="457200" lvl="1" indent="0" algn="just">
              <a:buNone/>
            </a:pPr>
            <a:endParaRPr lang="pt-BR" dirty="0"/>
          </a:p>
          <a:p>
            <a:pPr marL="457200" lvl="1" indent="0" algn="just">
              <a:buNone/>
            </a:pPr>
            <a:r>
              <a:rPr lang="pt-BR" dirty="0"/>
              <a:t>3 fases: pré-qualificação, diálogo e fase competitiva.</a:t>
            </a:r>
          </a:p>
        </p:txBody>
      </p:sp>
    </p:spTree>
    <p:extLst>
      <p:ext uri="{BB962C8B-B14F-4D97-AF65-F5344CB8AC3E}">
        <p14:creationId xmlns:p14="http://schemas.microsoft.com/office/powerpoint/2010/main" val="3186813328"/>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DIÁLOGO COMPETITIVO</a:t>
            </a:r>
          </a:p>
        </p:txBody>
      </p:sp>
      <p:sp>
        <p:nvSpPr>
          <p:cNvPr id="6" name="Retângulo: Cantos Arredondados 5">
            <a:extLst>
              <a:ext uri="{FF2B5EF4-FFF2-40B4-BE49-F238E27FC236}">
                <a16:creationId xmlns:a16="http://schemas.microsoft.com/office/drawing/2014/main" xmlns="" id="{D01E1BF0-677F-27E3-6A4F-17F876DE260A}"/>
              </a:ext>
            </a:extLst>
          </p:cNvPr>
          <p:cNvSpPr/>
          <p:nvPr/>
        </p:nvSpPr>
        <p:spPr>
          <a:xfrm>
            <a:off x="901521" y="1506829"/>
            <a:ext cx="10043287" cy="45207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pt-BR" sz="2000" b="1" i="0" u="sng" dirty="0">
                <a:solidFill>
                  <a:srgbClr val="000000"/>
                </a:solidFill>
                <a:effectLst/>
                <a:latin typeface="Calibri corpo"/>
              </a:rPr>
              <a:t>Casos de utilização do Diálogo Competitivo:</a:t>
            </a:r>
          </a:p>
          <a:p>
            <a:pPr marL="0" indent="0" algn="just">
              <a:buNone/>
            </a:pPr>
            <a:endParaRPr lang="pt-BR" sz="2000" b="1" i="0" u="sng" dirty="0">
              <a:solidFill>
                <a:srgbClr val="000000"/>
              </a:solidFill>
              <a:effectLst/>
              <a:latin typeface="Calibri corpo"/>
            </a:endParaRPr>
          </a:p>
          <a:p>
            <a:pPr marL="0" indent="0" algn="just">
              <a:buNone/>
            </a:pPr>
            <a:r>
              <a:rPr lang="pt-BR" sz="2000" b="0" i="0" dirty="0">
                <a:solidFill>
                  <a:srgbClr val="000000"/>
                </a:solidFill>
                <a:effectLst/>
                <a:latin typeface="Calibri corpo"/>
              </a:rPr>
              <a:t>I - vise a contratar objeto que envolva as seguintes condições:</a:t>
            </a:r>
          </a:p>
          <a:p>
            <a:pPr marL="0" indent="0" algn="just">
              <a:buNone/>
            </a:pPr>
            <a:r>
              <a:rPr lang="pt-BR" sz="2000" b="0" i="0" dirty="0">
                <a:solidFill>
                  <a:srgbClr val="000000"/>
                </a:solidFill>
                <a:effectLst/>
                <a:latin typeface="Calibri corpo"/>
              </a:rPr>
              <a:t>a) inovação tecnológica ou técnica;</a:t>
            </a:r>
          </a:p>
          <a:p>
            <a:pPr marL="0" indent="0" algn="just">
              <a:buNone/>
            </a:pPr>
            <a:r>
              <a:rPr lang="pt-BR" sz="2000" b="0" i="0" dirty="0">
                <a:solidFill>
                  <a:srgbClr val="000000"/>
                </a:solidFill>
                <a:effectLst/>
                <a:latin typeface="Calibri corpo"/>
              </a:rPr>
              <a:t>b) impossibilidade de o órgão ter sua necessidade satisfeita sem a adaptação de soluções disponíveis no mercado; e</a:t>
            </a:r>
          </a:p>
          <a:p>
            <a:pPr marL="0" indent="0" algn="just">
              <a:buNone/>
            </a:pPr>
            <a:r>
              <a:rPr lang="pt-BR" sz="2000" b="0" i="0" dirty="0">
                <a:solidFill>
                  <a:srgbClr val="000000"/>
                </a:solidFill>
                <a:effectLst/>
                <a:latin typeface="Calibri corpo"/>
              </a:rPr>
              <a:t>c) impossibilidade de as especificações técnicas serem definidas com precisão suficiente pela Administração;</a:t>
            </a:r>
          </a:p>
          <a:p>
            <a:pPr marL="0" indent="0" algn="just">
              <a:buNone/>
            </a:pPr>
            <a:r>
              <a:rPr lang="pt-BR" sz="2000" b="0" i="0" dirty="0">
                <a:solidFill>
                  <a:srgbClr val="000000"/>
                </a:solidFill>
                <a:effectLst/>
                <a:latin typeface="Calibri corpo"/>
              </a:rPr>
              <a:t>II - verifique a necessidade de definir e identificar os meios e as alternativas que possam satisfazer suas necessidades, com destaque para os seguintes aspectos:</a:t>
            </a:r>
          </a:p>
          <a:p>
            <a:pPr marL="0" indent="0" algn="just">
              <a:buNone/>
            </a:pPr>
            <a:r>
              <a:rPr lang="pt-BR" sz="2000" b="0" i="0" dirty="0">
                <a:solidFill>
                  <a:srgbClr val="000000"/>
                </a:solidFill>
                <a:effectLst/>
                <a:latin typeface="Calibri corpo"/>
              </a:rPr>
              <a:t>a) a solução técnica mais adequada;</a:t>
            </a:r>
          </a:p>
          <a:p>
            <a:pPr marL="0" indent="0" algn="just">
              <a:buNone/>
            </a:pPr>
            <a:r>
              <a:rPr lang="pt-BR" sz="2000" b="0" i="0" dirty="0">
                <a:solidFill>
                  <a:srgbClr val="000000"/>
                </a:solidFill>
                <a:effectLst/>
                <a:latin typeface="Calibri corpo"/>
              </a:rPr>
              <a:t>b) os requisitos técnicos aptos a concretizar a solução já definida;</a:t>
            </a:r>
          </a:p>
          <a:p>
            <a:pPr marL="0" indent="0" algn="just">
              <a:buNone/>
            </a:pPr>
            <a:r>
              <a:rPr lang="pt-BR" sz="2000" b="0" i="0" dirty="0">
                <a:solidFill>
                  <a:srgbClr val="000000"/>
                </a:solidFill>
                <a:effectLst/>
                <a:latin typeface="Calibri corpo"/>
              </a:rPr>
              <a:t>c) a estrutura jurídica ou financeira do contrato.</a:t>
            </a:r>
          </a:p>
        </p:txBody>
      </p:sp>
    </p:spTree>
    <p:extLst>
      <p:ext uri="{BB962C8B-B14F-4D97-AF65-F5344CB8AC3E}">
        <p14:creationId xmlns:p14="http://schemas.microsoft.com/office/powerpoint/2010/main" val="2410444919"/>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DIÁLOGO COMPETITIVO</a:t>
            </a:r>
          </a:p>
        </p:txBody>
      </p:sp>
      <p:sp>
        <p:nvSpPr>
          <p:cNvPr id="3" name="CaixaDeTexto 2">
            <a:extLst>
              <a:ext uri="{FF2B5EF4-FFF2-40B4-BE49-F238E27FC236}">
                <a16:creationId xmlns:a16="http://schemas.microsoft.com/office/drawing/2014/main" xmlns="" id="{10F26B22-839A-8A73-C89B-83BB00E56484}"/>
              </a:ext>
            </a:extLst>
          </p:cNvPr>
          <p:cNvSpPr txBox="1"/>
          <p:nvPr/>
        </p:nvSpPr>
        <p:spPr>
          <a:xfrm>
            <a:off x="352925" y="1159579"/>
            <a:ext cx="11211974" cy="5478423"/>
          </a:xfrm>
          <a:prstGeom prst="rect">
            <a:avLst/>
          </a:prstGeom>
          <a:noFill/>
        </p:spPr>
        <p:txBody>
          <a:bodyPr wrap="square">
            <a:spAutoFit/>
          </a:bodyPr>
          <a:lstStyle/>
          <a:p>
            <a:pPr marL="0" indent="0" algn="just">
              <a:buNone/>
            </a:pPr>
            <a:r>
              <a:rPr lang="pt-BR" sz="2500" b="0" i="0" dirty="0">
                <a:solidFill>
                  <a:srgbClr val="000000"/>
                </a:solidFill>
                <a:effectLst/>
                <a:latin typeface="Calibri corpo"/>
              </a:rPr>
              <a:t>No </a:t>
            </a:r>
            <a:r>
              <a:rPr lang="pt-BR" sz="2500" b="1" i="0" dirty="0">
                <a:solidFill>
                  <a:srgbClr val="000000"/>
                </a:solidFill>
                <a:effectLst/>
                <a:latin typeface="Calibri corpo"/>
              </a:rPr>
              <a:t>Diálogo Competitivo</a:t>
            </a:r>
            <a:r>
              <a:rPr lang="pt-BR" sz="2500" b="0" i="0" dirty="0">
                <a:solidFill>
                  <a:srgbClr val="000000"/>
                </a:solidFill>
                <a:effectLst/>
                <a:latin typeface="Calibri corpo"/>
              </a:rPr>
              <a:t>, serão observadas:</a:t>
            </a:r>
          </a:p>
          <a:p>
            <a:pPr marL="0" indent="0" algn="just">
              <a:buNone/>
            </a:pPr>
            <a:endParaRPr lang="pt-BR" sz="2500" b="0" i="0" dirty="0">
              <a:solidFill>
                <a:srgbClr val="000000"/>
              </a:solidFill>
              <a:effectLst/>
              <a:latin typeface="Calibri corpo"/>
            </a:endParaRPr>
          </a:p>
          <a:p>
            <a:pPr marL="342900" indent="-342900" algn="just">
              <a:buFont typeface="+mj-lt"/>
              <a:buAutoNum type="arabicPeriod"/>
            </a:pPr>
            <a:r>
              <a:rPr lang="pt-BR" sz="2500" b="0" i="0" dirty="0">
                <a:solidFill>
                  <a:srgbClr val="000000"/>
                </a:solidFill>
                <a:effectLst/>
                <a:latin typeface="Calibri corpo"/>
              </a:rPr>
              <a:t>Prazo mínimo de 25 dias úteis para manifestação de interesse na participação</a:t>
            </a:r>
            <a:r>
              <a:rPr lang="pt-BR" sz="2500" dirty="0">
                <a:solidFill>
                  <a:srgbClr val="000000"/>
                </a:solidFill>
                <a:latin typeface="Calibri corpo"/>
              </a:rPr>
              <a:t>.</a:t>
            </a:r>
          </a:p>
          <a:p>
            <a:pPr marL="342900" indent="-342900" algn="just">
              <a:buFont typeface="+mj-lt"/>
              <a:buAutoNum type="arabicPeriod"/>
            </a:pPr>
            <a:endParaRPr lang="pt-BR" sz="2500" b="0" i="0" dirty="0">
              <a:solidFill>
                <a:srgbClr val="000000"/>
              </a:solidFill>
              <a:effectLst/>
              <a:latin typeface="Calibri corpo"/>
            </a:endParaRPr>
          </a:p>
          <a:p>
            <a:pPr marL="342900" indent="-342900" algn="just">
              <a:buFont typeface="+mj-lt"/>
              <a:buAutoNum type="arabicPeriod"/>
            </a:pPr>
            <a:r>
              <a:rPr lang="pt-BR" sz="2500" b="0" i="0" dirty="0">
                <a:solidFill>
                  <a:srgbClr val="000000"/>
                </a:solidFill>
                <a:effectLst/>
                <a:latin typeface="Calibri corpo"/>
              </a:rPr>
              <a:t>Serão admitidos todos os interessados que preencherem os requisitos objetivos estabelecidos</a:t>
            </a:r>
            <a:r>
              <a:rPr lang="pt-BR" sz="2500" dirty="0">
                <a:solidFill>
                  <a:srgbClr val="000000"/>
                </a:solidFill>
                <a:latin typeface="Calibri corpo"/>
              </a:rPr>
              <a:t>.</a:t>
            </a:r>
          </a:p>
          <a:p>
            <a:pPr marL="342900" indent="-342900" algn="just">
              <a:buFont typeface="+mj-lt"/>
              <a:buAutoNum type="arabicPeriod"/>
            </a:pPr>
            <a:endParaRPr lang="pt-BR" sz="2500" b="0" i="0" dirty="0">
              <a:solidFill>
                <a:srgbClr val="000000"/>
              </a:solidFill>
              <a:effectLst/>
              <a:latin typeface="Calibri corpo"/>
            </a:endParaRPr>
          </a:p>
          <a:p>
            <a:pPr marL="342900" indent="-342900" algn="just">
              <a:buFont typeface="+mj-lt"/>
              <a:buAutoNum type="arabicPeriod"/>
            </a:pPr>
            <a:r>
              <a:rPr lang="pt-BR" sz="2500" b="0" i="0" dirty="0">
                <a:solidFill>
                  <a:srgbClr val="000000"/>
                </a:solidFill>
                <a:effectLst/>
                <a:latin typeface="Calibri corpo"/>
              </a:rPr>
              <a:t>A Administração não poderá revelar a outros licitantes as soluções propostas ou as informações sigilosas comunicadas por um licitante sem o seu consentimento</a:t>
            </a:r>
            <a:r>
              <a:rPr lang="pt-BR" sz="2500" dirty="0">
                <a:solidFill>
                  <a:srgbClr val="000000"/>
                </a:solidFill>
                <a:latin typeface="Calibri corpo"/>
              </a:rPr>
              <a:t>.</a:t>
            </a:r>
          </a:p>
          <a:p>
            <a:pPr marL="342900" indent="-342900" algn="just">
              <a:buFont typeface="+mj-lt"/>
              <a:buAutoNum type="arabicPeriod"/>
            </a:pPr>
            <a:endParaRPr lang="pt-BR" sz="2500" b="0" i="0" dirty="0">
              <a:solidFill>
                <a:srgbClr val="000000"/>
              </a:solidFill>
              <a:effectLst/>
              <a:latin typeface="Calibri corpo"/>
            </a:endParaRPr>
          </a:p>
          <a:p>
            <a:pPr marL="342900" indent="-342900" algn="just">
              <a:buFont typeface="+mj-lt"/>
              <a:buAutoNum type="arabicPeriod"/>
            </a:pPr>
            <a:r>
              <a:rPr lang="pt-BR" sz="2500" b="0" i="0" dirty="0">
                <a:solidFill>
                  <a:srgbClr val="000000"/>
                </a:solidFill>
                <a:effectLst/>
                <a:latin typeface="Calibri corpo"/>
              </a:rPr>
              <a:t>A fase de diálogo poderá ser mantida até que a Administração, em decisão fundamentada, identifique a solução que atendam às suas necessidades</a:t>
            </a:r>
            <a:r>
              <a:rPr lang="pt-BR" sz="2500" dirty="0">
                <a:solidFill>
                  <a:srgbClr val="000000"/>
                </a:solidFill>
                <a:latin typeface="Calibri corpo"/>
              </a:rPr>
              <a:t>.</a:t>
            </a:r>
          </a:p>
        </p:txBody>
      </p:sp>
    </p:spTree>
    <p:extLst>
      <p:ext uri="{BB962C8B-B14F-4D97-AF65-F5344CB8AC3E}">
        <p14:creationId xmlns:p14="http://schemas.microsoft.com/office/powerpoint/2010/main" val="3748181414"/>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DIÁLOGO COMPETITIVO</a:t>
            </a:r>
          </a:p>
        </p:txBody>
      </p:sp>
      <p:sp>
        <p:nvSpPr>
          <p:cNvPr id="6" name="CaixaDeTexto 5">
            <a:extLst>
              <a:ext uri="{FF2B5EF4-FFF2-40B4-BE49-F238E27FC236}">
                <a16:creationId xmlns:a16="http://schemas.microsoft.com/office/drawing/2014/main" xmlns="" id="{DA8452BC-613B-3E61-70AB-C439C90F08A1}"/>
              </a:ext>
            </a:extLst>
          </p:cNvPr>
          <p:cNvSpPr txBox="1"/>
          <p:nvPr/>
        </p:nvSpPr>
        <p:spPr>
          <a:xfrm>
            <a:off x="352925" y="1212783"/>
            <a:ext cx="11089619" cy="5262979"/>
          </a:xfrm>
          <a:prstGeom prst="rect">
            <a:avLst/>
          </a:prstGeom>
          <a:noFill/>
        </p:spPr>
        <p:txBody>
          <a:bodyPr wrap="square">
            <a:spAutoFit/>
          </a:bodyPr>
          <a:lstStyle/>
          <a:p>
            <a:pPr algn="just"/>
            <a:r>
              <a:rPr lang="pt-BR" sz="2800" b="0" i="0" dirty="0">
                <a:solidFill>
                  <a:srgbClr val="000000"/>
                </a:solidFill>
                <a:effectLst/>
                <a:latin typeface="Calibri corpo"/>
              </a:rPr>
              <a:t>5. As reuniões com os licitantes pré-selecionados serão registradas em ata e gravadas em áudio e vídeo.</a:t>
            </a:r>
          </a:p>
          <a:p>
            <a:pPr algn="just"/>
            <a:endParaRPr lang="pt-BR" sz="2800" b="0" i="0" dirty="0">
              <a:solidFill>
                <a:srgbClr val="000000"/>
              </a:solidFill>
              <a:effectLst/>
              <a:latin typeface="Calibri corpo"/>
            </a:endParaRPr>
          </a:p>
          <a:p>
            <a:pPr algn="just"/>
            <a:r>
              <a:rPr lang="pt-BR" sz="2800" b="0" i="0" dirty="0">
                <a:solidFill>
                  <a:srgbClr val="000000"/>
                </a:solidFill>
                <a:effectLst/>
                <a:latin typeface="Calibri corpo"/>
              </a:rPr>
              <a:t>6. </a:t>
            </a:r>
            <a:r>
              <a:rPr lang="pt-BR" sz="2800" dirty="0">
                <a:solidFill>
                  <a:srgbClr val="000000"/>
                </a:solidFill>
                <a:latin typeface="Calibri corpo"/>
              </a:rPr>
              <a:t>A</a:t>
            </a:r>
            <a:r>
              <a:rPr lang="pt-BR" sz="2800" b="0" i="0" dirty="0">
                <a:solidFill>
                  <a:srgbClr val="000000"/>
                </a:solidFill>
                <a:effectLst/>
                <a:latin typeface="Calibri corpo"/>
              </a:rPr>
              <a:t> Administração deverá, ao declarar que o diálogo foi concluído, juntar ao processo licitatório os registros e as gravações da fase de diálogo, iniciar a fase competitiva com a divulgação de edital contendo a especificação da solução que atenda às suas necessidades e os critérios objetivos a serem utilizados para seleção da proposta mais vantajosa e abrir prazo, não inferior a 60 dias úteis, para todos os licitantes pré-selecionados apresentarem suas propostas, que deverão conter os elementos necessários para a realização do projeto.</a:t>
            </a:r>
            <a:endParaRPr lang="pt-BR" sz="2000" b="0" i="0" dirty="0">
              <a:solidFill>
                <a:srgbClr val="000000"/>
              </a:solidFill>
              <a:effectLst/>
              <a:latin typeface="Calibri corpo"/>
            </a:endParaRPr>
          </a:p>
        </p:txBody>
      </p:sp>
    </p:spTree>
    <p:extLst>
      <p:ext uri="{BB962C8B-B14F-4D97-AF65-F5344CB8AC3E}">
        <p14:creationId xmlns:p14="http://schemas.microsoft.com/office/powerpoint/2010/main" val="426475789"/>
      </p:ext>
    </p:extLst>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6. MODALIDADES DA LEI 14.133/21 - DIÁLOGO COMPETITIVO</a:t>
            </a:r>
          </a:p>
        </p:txBody>
      </p:sp>
      <p:sp>
        <p:nvSpPr>
          <p:cNvPr id="2" name="CaixaDeTexto 1">
            <a:extLst>
              <a:ext uri="{FF2B5EF4-FFF2-40B4-BE49-F238E27FC236}">
                <a16:creationId xmlns:a16="http://schemas.microsoft.com/office/drawing/2014/main" xmlns="" id="{19FF911E-1E62-86E3-B4B3-660D954722C7}"/>
              </a:ext>
            </a:extLst>
          </p:cNvPr>
          <p:cNvSpPr txBox="1"/>
          <p:nvPr/>
        </p:nvSpPr>
        <p:spPr>
          <a:xfrm>
            <a:off x="391884" y="1052736"/>
            <a:ext cx="11089619" cy="3924151"/>
          </a:xfrm>
          <a:prstGeom prst="rect">
            <a:avLst/>
          </a:prstGeom>
          <a:noFill/>
        </p:spPr>
        <p:txBody>
          <a:bodyPr wrap="square">
            <a:spAutoFit/>
          </a:bodyPr>
          <a:lstStyle/>
          <a:p>
            <a:pPr marL="0" indent="0" algn="just">
              <a:buNone/>
            </a:pPr>
            <a:endParaRPr lang="pt-BR" sz="2500" b="0" i="0" dirty="0">
              <a:solidFill>
                <a:srgbClr val="000000"/>
              </a:solidFill>
              <a:effectLst/>
              <a:latin typeface="Calibri corpo"/>
            </a:endParaRPr>
          </a:p>
          <a:p>
            <a:pPr algn="just"/>
            <a:r>
              <a:rPr lang="pt-BR" sz="2800" b="0" i="0" dirty="0">
                <a:solidFill>
                  <a:srgbClr val="000000"/>
                </a:solidFill>
                <a:effectLst/>
                <a:latin typeface="Calibri corpo"/>
              </a:rPr>
              <a:t>7. A Administração poderá solicitar esclarecimentos ou ajustes às propostas apresentadas, desde que não impliquem discriminação nem distorçam a concorrência entre as propostas.</a:t>
            </a:r>
          </a:p>
          <a:p>
            <a:pPr algn="just"/>
            <a:endParaRPr lang="pt-BR" sz="2800" b="0" i="0" dirty="0">
              <a:solidFill>
                <a:srgbClr val="000000"/>
              </a:solidFill>
              <a:effectLst/>
              <a:latin typeface="Calibri corpo"/>
            </a:endParaRPr>
          </a:p>
          <a:p>
            <a:pPr algn="just"/>
            <a:r>
              <a:rPr lang="pt-BR" sz="2800" dirty="0">
                <a:solidFill>
                  <a:srgbClr val="000000"/>
                </a:solidFill>
                <a:latin typeface="Calibri corpo"/>
              </a:rPr>
              <a:t>8. </a:t>
            </a:r>
            <a:r>
              <a:rPr lang="pt-BR" sz="2800" b="0" i="0" dirty="0">
                <a:solidFill>
                  <a:srgbClr val="000000"/>
                </a:solidFill>
                <a:effectLst/>
                <a:latin typeface="Calibri corpo"/>
              </a:rPr>
              <a:t>O diálogo competitivo será conduzido por comissão de contratação.</a:t>
            </a:r>
          </a:p>
          <a:p>
            <a:pPr algn="just"/>
            <a:endParaRPr lang="pt-BR" sz="2800" b="0" i="0" dirty="0">
              <a:solidFill>
                <a:srgbClr val="000000"/>
              </a:solidFill>
              <a:effectLst/>
              <a:latin typeface="Calibri corpo"/>
            </a:endParaRPr>
          </a:p>
          <a:p>
            <a:pPr algn="just"/>
            <a:r>
              <a:rPr lang="pt-BR" sz="2800" dirty="0">
                <a:solidFill>
                  <a:srgbClr val="000000"/>
                </a:solidFill>
                <a:latin typeface="Calibri corpo"/>
              </a:rPr>
              <a:t>9. O</a:t>
            </a:r>
            <a:r>
              <a:rPr lang="pt-BR" sz="2800" b="0" i="0" dirty="0">
                <a:solidFill>
                  <a:srgbClr val="000000"/>
                </a:solidFill>
                <a:effectLst/>
                <a:latin typeface="Calibri corpo"/>
              </a:rPr>
              <a:t>s profissionais contratados assinarão termo de confidencialidade e abster-se-ão de atividades que possam configurar conflito de interesses.</a:t>
            </a:r>
          </a:p>
        </p:txBody>
      </p:sp>
    </p:spTree>
    <p:extLst>
      <p:ext uri="{BB962C8B-B14F-4D97-AF65-F5344CB8AC3E}">
        <p14:creationId xmlns:p14="http://schemas.microsoft.com/office/powerpoint/2010/main" val="849600619"/>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6. MODALIDADES DA LEI 14.133/21</a:t>
            </a:r>
          </a:p>
        </p:txBody>
      </p:sp>
      <p:sp>
        <p:nvSpPr>
          <p:cNvPr id="2" name="CaixaDeTexto 1">
            <a:extLst>
              <a:ext uri="{FF2B5EF4-FFF2-40B4-BE49-F238E27FC236}">
                <a16:creationId xmlns:a16="http://schemas.microsoft.com/office/drawing/2014/main" xmlns="" id="{9A0456EF-9873-DBA5-5B8A-A6CF2E380F95}"/>
              </a:ext>
            </a:extLst>
          </p:cNvPr>
          <p:cNvSpPr txBox="1"/>
          <p:nvPr/>
        </p:nvSpPr>
        <p:spPr>
          <a:xfrm>
            <a:off x="2588004" y="1458368"/>
            <a:ext cx="3724712" cy="523220"/>
          </a:xfrm>
          <a:prstGeom prst="rect">
            <a:avLst/>
          </a:prstGeom>
          <a:noFill/>
        </p:spPr>
        <p:txBody>
          <a:bodyPr wrap="square" rtlCol="0">
            <a:spAutoFit/>
          </a:bodyPr>
          <a:lstStyle/>
          <a:p>
            <a:pPr algn="ctr"/>
            <a:r>
              <a:rPr lang="pt-BR" sz="2800" b="1" dirty="0">
                <a:solidFill>
                  <a:schemeClr val="accent6">
                    <a:lumMod val="75000"/>
                  </a:schemeClr>
                </a:solidFill>
              </a:rPr>
              <a:t>Questão</a:t>
            </a:r>
          </a:p>
        </p:txBody>
      </p:sp>
      <p:sp>
        <p:nvSpPr>
          <p:cNvPr id="5" name="CaixaDeTexto 4">
            <a:extLst>
              <a:ext uri="{FF2B5EF4-FFF2-40B4-BE49-F238E27FC236}">
                <a16:creationId xmlns:a16="http://schemas.microsoft.com/office/drawing/2014/main" xmlns="" id="{3CC3C9E6-DEE3-DF3B-354D-29F8931EE6B9}"/>
              </a:ext>
            </a:extLst>
          </p:cNvPr>
          <p:cNvSpPr txBox="1"/>
          <p:nvPr/>
        </p:nvSpPr>
        <p:spPr>
          <a:xfrm>
            <a:off x="494951" y="2441196"/>
            <a:ext cx="7910818" cy="2677656"/>
          </a:xfrm>
          <a:prstGeom prst="rect">
            <a:avLst/>
          </a:prstGeom>
          <a:noFill/>
        </p:spPr>
        <p:txBody>
          <a:bodyPr wrap="square" rtlCol="0">
            <a:spAutoFit/>
          </a:bodyPr>
          <a:lstStyle/>
          <a:p>
            <a:pPr algn="just"/>
            <a:r>
              <a:rPr lang="pt-BR" sz="2800" b="0" i="0" dirty="0">
                <a:solidFill>
                  <a:srgbClr val="343A40"/>
                </a:solidFill>
                <a:effectLst/>
                <a:latin typeface="+mj-lt"/>
              </a:rPr>
              <a:t>Em licitação que envolva bens ou serviços especiais cujo objeto não seja rotineiramente contratado pela Administração, poderá ser contratado, por prazo determinado, serviço de empresa ou de profissional especializado para assessorar os agentes públicos responsáveis pela condução da licitação? </a:t>
            </a:r>
            <a:r>
              <a:rPr lang="pt-BR" sz="2800" b="1" i="0" dirty="0">
                <a:solidFill>
                  <a:srgbClr val="343A40"/>
                </a:solidFill>
                <a:effectLst/>
                <a:latin typeface="+mj-lt"/>
              </a:rPr>
              <a:t>Justifique</a:t>
            </a:r>
            <a:endParaRPr lang="pt-BR" sz="2800" b="1" dirty="0">
              <a:latin typeface="+mj-lt"/>
            </a:endParaRPr>
          </a:p>
        </p:txBody>
      </p:sp>
      <p:pic>
        <p:nvPicPr>
          <p:cNvPr id="6" name="Espaço Reservado para Conteúdo 3">
            <a:extLst>
              <a:ext uri="{FF2B5EF4-FFF2-40B4-BE49-F238E27FC236}">
                <a16:creationId xmlns:a16="http://schemas.microsoft.com/office/drawing/2014/main" xmlns="" id="{1B27432F-5417-FB06-1145-366DCB46B6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4752" y="2441196"/>
            <a:ext cx="1868676" cy="2793764"/>
          </a:xfrm>
          <a:prstGeom prst="rect">
            <a:avLst/>
          </a:prstGeom>
        </p:spPr>
      </p:pic>
    </p:spTree>
    <p:extLst>
      <p:ext uri="{BB962C8B-B14F-4D97-AF65-F5344CB8AC3E}">
        <p14:creationId xmlns:p14="http://schemas.microsoft.com/office/powerpoint/2010/main" val="3306321416"/>
      </p:ext>
    </p:extLst>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PUBLICAÇÃO DO EDITAL</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167064"/>
            <a:ext cx="11177223" cy="5190193"/>
          </a:xfrm>
        </p:spPr>
        <p:txBody>
          <a:bodyPr/>
          <a:lstStyle/>
          <a:p>
            <a:pPr marL="0" lvl="0" indent="0" algn="just">
              <a:lnSpc>
                <a:spcPct val="107000"/>
              </a:lnSpc>
              <a:spcAft>
                <a:spcPts val="800"/>
              </a:spcAft>
              <a:buNone/>
            </a:pPr>
            <a:r>
              <a:rPr lang="pt-BR" sz="2600" b="0" i="0" u="none" strike="noStrike" baseline="0" dirty="0"/>
              <a:t>Art. 54. A </a:t>
            </a:r>
            <a:r>
              <a:rPr lang="pt-BR" sz="2600" b="1" i="0" u="none" strike="noStrike" baseline="0" dirty="0"/>
              <a:t>publicidade do edital de licitação </a:t>
            </a:r>
            <a:r>
              <a:rPr lang="pt-BR" sz="2600" b="0" i="0" u="none" strike="noStrike" baseline="0" dirty="0"/>
              <a:t>será realizada mediante </a:t>
            </a:r>
            <a:r>
              <a:rPr lang="pt-BR" sz="2600" b="1" i="0" u="none" strike="noStrike" baseline="0" dirty="0"/>
              <a:t>divulgação e manutenção do inteiro teor </a:t>
            </a:r>
            <a:r>
              <a:rPr lang="pt-BR" sz="2600" b="0" i="0" u="none" strike="noStrike" baseline="0" dirty="0"/>
              <a:t>do ato convocatório e de seus anexos no </a:t>
            </a:r>
            <a:r>
              <a:rPr lang="pt-BR" sz="2600" b="1" i="0" u="none" strike="noStrike" baseline="0" dirty="0"/>
              <a:t>PNCP</a:t>
            </a:r>
            <a:r>
              <a:rPr lang="pt-BR" sz="2600" b="0" i="0" u="none" strike="noStrike" baseline="0" dirty="0"/>
              <a:t>.</a:t>
            </a:r>
          </a:p>
          <a:p>
            <a:pPr marL="0" lvl="0" indent="0" algn="just">
              <a:lnSpc>
                <a:spcPct val="107000"/>
              </a:lnSpc>
              <a:spcAft>
                <a:spcPts val="800"/>
              </a:spcAft>
              <a:buNone/>
            </a:pPr>
            <a:r>
              <a:rPr lang="pt-BR" sz="2600" b="0" i="0" u="none" strike="noStrike" baseline="0" dirty="0"/>
              <a:t>§1º Sem prejuízo do disposto no caput, </a:t>
            </a:r>
            <a:r>
              <a:rPr lang="pt-BR" sz="2600" b="1" i="0" u="none" strike="noStrike" baseline="0" dirty="0"/>
              <a:t>é obrigatória a publicação de extrato do edital no Diário Oficial </a:t>
            </a:r>
            <a:r>
              <a:rPr lang="pt-BR" sz="2600" i="0" u="none" strike="noStrike" baseline="0" dirty="0"/>
              <a:t>da União, </a:t>
            </a:r>
            <a:r>
              <a:rPr lang="pt-BR" sz="2600" b="1" i="0" u="none" strike="noStrike" baseline="0" dirty="0"/>
              <a:t>do Estado</a:t>
            </a:r>
            <a:r>
              <a:rPr lang="pt-BR" sz="2600" i="0" u="none" strike="noStrike" baseline="0" dirty="0"/>
              <a:t>, do Distrito Federal ou do Município</a:t>
            </a:r>
            <a:r>
              <a:rPr lang="pt-BR" sz="2600" b="0" i="0" u="none" strike="noStrike" baseline="0" dirty="0"/>
              <a:t>, ou, no caso de consórcio público, do ente de maior nível entre eles, bem como em </a:t>
            </a:r>
            <a:r>
              <a:rPr lang="pt-BR" sz="2600" b="1" i="0" u="none" strike="noStrike" baseline="0" dirty="0"/>
              <a:t>jornal diário de grande circulação</a:t>
            </a:r>
            <a:r>
              <a:rPr lang="pt-BR" sz="2600" b="0" i="0" u="none" strike="noStrike" baseline="0" dirty="0"/>
              <a:t>.</a:t>
            </a:r>
          </a:p>
          <a:p>
            <a:pPr marL="0" indent="0" algn="just">
              <a:lnSpc>
                <a:spcPct val="107000"/>
              </a:lnSpc>
              <a:spcAft>
                <a:spcPts val="800"/>
              </a:spcAft>
              <a:buNone/>
            </a:pPr>
            <a:r>
              <a:rPr lang="pt-BR" sz="2600" kern="100" dirty="0">
                <a:effectLst/>
                <a:ea typeface="Calibri" panose="020F0502020204030204" pitchFamily="34" charset="0"/>
                <a:cs typeface="Times New Roman" panose="02020603050405020304" pitchFamily="18" charset="0"/>
              </a:rPr>
              <a:t>§2º </a:t>
            </a:r>
            <a:r>
              <a:rPr lang="pt-BR" sz="2600" b="1" kern="100" dirty="0">
                <a:effectLst/>
                <a:ea typeface="Calibri" panose="020F0502020204030204" pitchFamily="34" charset="0"/>
                <a:cs typeface="Times New Roman" panose="02020603050405020304" pitchFamily="18" charset="0"/>
              </a:rPr>
              <a:t>É facultada </a:t>
            </a:r>
            <a:r>
              <a:rPr lang="pt-BR" sz="2600" kern="100" dirty="0">
                <a:effectLst/>
                <a:ea typeface="Calibri" panose="020F0502020204030204" pitchFamily="34" charset="0"/>
                <a:cs typeface="Times New Roman" panose="02020603050405020304" pitchFamily="18" charset="0"/>
              </a:rPr>
              <a:t>a </a:t>
            </a:r>
            <a:r>
              <a:rPr lang="pt-BR" sz="2600" b="1" kern="100" dirty="0">
                <a:effectLst/>
                <a:ea typeface="Calibri" panose="020F0502020204030204" pitchFamily="34" charset="0"/>
                <a:cs typeface="Times New Roman" panose="02020603050405020304" pitchFamily="18" charset="0"/>
              </a:rPr>
              <a:t>divulgação adicional e a manutenção do inteiro teor do edital e de seus anexos em sítio eletrônico oficial do ente federativo</a:t>
            </a:r>
            <a:r>
              <a:rPr lang="pt-BR" sz="2600" kern="100" dirty="0">
                <a:effectLst/>
                <a:ea typeface="Calibri" panose="020F0502020204030204" pitchFamily="34" charset="0"/>
                <a:cs typeface="Times New Roman" panose="02020603050405020304" pitchFamily="18" charset="0"/>
              </a:rPr>
              <a:t> do órgão ou entidade responsável pela licitação ou, no caso de consórcio público, do ente de maior nível entre eles, admitida, ainda, a divulgação direta a interessados devidamente cadastrados para esse fim.</a:t>
            </a:r>
          </a:p>
        </p:txBody>
      </p:sp>
    </p:spTree>
    <p:extLst>
      <p:ext uri="{BB962C8B-B14F-4D97-AF65-F5344CB8AC3E}">
        <p14:creationId xmlns:p14="http://schemas.microsoft.com/office/powerpoint/2010/main" val="3165465590"/>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graphicFrame>
        <p:nvGraphicFramePr>
          <p:cNvPr id="7" name="Diagrama 6">
            <a:extLst>
              <a:ext uri="{FF2B5EF4-FFF2-40B4-BE49-F238E27FC236}">
                <a16:creationId xmlns:a16="http://schemas.microsoft.com/office/drawing/2014/main" xmlns="" id="{CBEB20FE-AFD9-7F3A-B032-CEB1333C4AF0}"/>
              </a:ext>
            </a:extLst>
          </p:cNvPr>
          <p:cNvGraphicFramePr/>
          <p:nvPr>
            <p:extLst>
              <p:ext uri="{D42A27DB-BD31-4B8C-83A1-F6EECF244321}">
                <p14:modId xmlns:p14="http://schemas.microsoft.com/office/powerpoint/2010/main" val="3612311088"/>
              </p:ext>
            </p:extLst>
          </p:nvPr>
        </p:nvGraphicFramePr>
        <p:xfrm>
          <a:off x="838899" y="1979802"/>
          <a:ext cx="10435905" cy="3805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1786671"/>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PUBLICAÇÃO DO EDITAL</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167064"/>
            <a:ext cx="11447188" cy="4902810"/>
          </a:xfrm>
        </p:spPr>
        <p:txBody>
          <a:bodyPr/>
          <a:lstStyle/>
          <a:p>
            <a:pPr marL="0" lvl="0" indent="0">
              <a:lnSpc>
                <a:spcPct val="107000"/>
              </a:lnSpc>
              <a:spcAft>
                <a:spcPts val="800"/>
              </a:spcAft>
              <a:buNone/>
            </a:pPr>
            <a:r>
              <a:rPr lang="pt-BR" sz="2800" b="0" i="0" u="none" strike="noStrike" baseline="0" dirty="0"/>
              <a:t>O PNCP conterá (art. 174, §2° 14.133/21):</a:t>
            </a:r>
          </a:p>
          <a:p>
            <a:pPr marL="0" lvl="0" indent="0">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I - plano de contratações anuais;</a:t>
            </a:r>
          </a:p>
          <a:p>
            <a:pPr marL="0" lvl="0" indent="0">
              <a:lnSpc>
                <a:spcPct val="107000"/>
              </a:lnSpc>
              <a:spcAft>
                <a:spcPts val="800"/>
              </a:spcAft>
              <a:buNone/>
            </a:pPr>
            <a:r>
              <a:rPr lang="pt-BR" sz="2800" kern="100" dirty="0">
                <a:ea typeface="Calibri" panose="020F0502020204030204" pitchFamily="34" charset="0"/>
                <a:cs typeface="Times New Roman" panose="02020603050405020304" pitchFamily="18" charset="0"/>
              </a:rPr>
              <a:t>II - catálogos eletrônicos de padronização;</a:t>
            </a:r>
          </a:p>
          <a:p>
            <a:pPr marL="0" lvl="0" indent="0">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III - editais de credenciamento e de </a:t>
            </a:r>
            <a:r>
              <a:rPr lang="pt-BR" sz="2800" kern="100" dirty="0" err="1">
                <a:effectLst/>
                <a:ea typeface="Calibri" panose="020F0502020204030204" pitchFamily="34" charset="0"/>
                <a:cs typeface="Times New Roman" panose="02020603050405020304" pitchFamily="18" charset="0"/>
              </a:rPr>
              <a:t>pré</a:t>
            </a:r>
            <a:r>
              <a:rPr lang="pt-BR" sz="2800" kern="100" dirty="0">
                <a:effectLst/>
                <a:ea typeface="Calibri" panose="020F0502020204030204" pitchFamily="34" charset="0"/>
                <a:cs typeface="Times New Roman" panose="02020603050405020304" pitchFamily="18" charset="0"/>
              </a:rPr>
              <a:t> qualificação, editais de licitação e seus anexos</a:t>
            </a:r>
          </a:p>
          <a:p>
            <a:pPr marL="0" lvl="0" indent="0">
              <a:lnSpc>
                <a:spcPct val="107000"/>
              </a:lnSpc>
              <a:spcAft>
                <a:spcPts val="800"/>
              </a:spcAft>
              <a:buNone/>
            </a:pPr>
            <a:r>
              <a:rPr lang="pt-BR" sz="2800" kern="100" dirty="0">
                <a:ea typeface="Calibri" panose="020F0502020204030204" pitchFamily="34" charset="0"/>
                <a:cs typeface="Times New Roman" panose="02020603050405020304" pitchFamily="18" charset="0"/>
              </a:rPr>
              <a:t>IV - atas de registro de preços</a:t>
            </a:r>
          </a:p>
          <a:p>
            <a:pPr marL="0" lvl="0" indent="0">
              <a:lnSpc>
                <a:spcPct val="107000"/>
              </a:lnSpc>
              <a:spcAft>
                <a:spcPts val="800"/>
              </a:spcAft>
              <a:buNone/>
            </a:pPr>
            <a:r>
              <a:rPr lang="pt-BR" sz="2800" kern="100" dirty="0">
                <a:ea typeface="Calibri" panose="020F0502020204030204" pitchFamily="34" charset="0"/>
                <a:cs typeface="Times New Roman" panose="02020603050405020304" pitchFamily="18" charset="0"/>
              </a:rPr>
              <a:t>V - contratos e termos aditivos</a:t>
            </a:r>
          </a:p>
          <a:p>
            <a:pPr marL="0" lvl="0" indent="0">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VI - notas fiscais eletrônicas, quando for o caso</a:t>
            </a:r>
          </a:p>
        </p:txBody>
      </p:sp>
    </p:spTree>
    <p:extLst>
      <p:ext uri="{BB962C8B-B14F-4D97-AF65-F5344CB8AC3E}">
        <p14:creationId xmlns:p14="http://schemas.microsoft.com/office/powerpoint/2010/main" val="2065465784"/>
      </p:ext>
    </p:extLst>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PUBLICAÇÃO DO EDITAL</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167064"/>
            <a:ext cx="11447188" cy="4902810"/>
          </a:xfrm>
        </p:spPr>
        <p:txBody>
          <a:bodyPr/>
          <a:lstStyle/>
          <a:p>
            <a:pPr marL="0" lvl="0" indent="0">
              <a:lnSpc>
                <a:spcPct val="107000"/>
              </a:lnSpc>
              <a:spcAft>
                <a:spcPts val="800"/>
              </a:spcAft>
              <a:buNone/>
            </a:pPr>
            <a:r>
              <a:rPr lang="pt-BR" sz="2800" b="0" i="0" u="none" strike="noStrike" baseline="0" dirty="0"/>
              <a:t>O PNCP deverá oferecer (art. 174, §3° 14.133/21):</a:t>
            </a:r>
          </a:p>
          <a:p>
            <a:pPr marL="0" lvl="0" indent="0">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I - sistema de registro cadastral unificado;</a:t>
            </a:r>
          </a:p>
          <a:p>
            <a:pPr marL="0" lvl="0" indent="0">
              <a:lnSpc>
                <a:spcPct val="107000"/>
              </a:lnSpc>
              <a:spcAft>
                <a:spcPts val="800"/>
              </a:spcAft>
              <a:buNone/>
            </a:pPr>
            <a:r>
              <a:rPr lang="pt-BR" sz="2800" kern="100" dirty="0">
                <a:ea typeface="Calibri" panose="020F0502020204030204" pitchFamily="34" charset="0"/>
                <a:cs typeface="Times New Roman" panose="02020603050405020304" pitchFamily="18" charset="0"/>
              </a:rPr>
              <a:t>II - painel para consulta de preços, banco de preços em saúde;</a:t>
            </a:r>
          </a:p>
          <a:p>
            <a:pPr marL="0" lvl="0" indent="0">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III - sistema de planejamento e gerenciamento de contratações;</a:t>
            </a:r>
          </a:p>
          <a:p>
            <a:pPr marL="0" lvl="0" indent="0">
              <a:lnSpc>
                <a:spcPct val="107000"/>
              </a:lnSpc>
              <a:spcAft>
                <a:spcPts val="800"/>
              </a:spcAft>
              <a:buNone/>
            </a:pPr>
            <a:r>
              <a:rPr lang="pt-BR" sz="2800" kern="100" dirty="0">
                <a:ea typeface="Calibri" panose="020F0502020204030204" pitchFamily="34" charset="0"/>
                <a:cs typeface="Times New Roman" panose="02020603050405020304" pitchFamily="18" charset="0"/>
              </a:rPr>
              <a:t>IV - sistema de Gestão compartilhada com a sociedade;</a:t>
            </a:r>
          </a:p>
          <a:p>
            <a:pPr marL="0" lvl="0" indent="0">
              <a:lnSpc>
                <a:spcPct val="107000"/>
              </a:lnSpc>
              <a:spcAft>
                <a:spcPts val="800"/>
              </a:spcAft>
              <a:buNone/>
            </a:pPr>
            <a:r>
              <a:rPr lang="pt-BR" sz="2800" kern="100" dirty="0">
                <a:ea typeface="Calibri" panose="020F0502020204030204" pitchFamily="34" charset="0"/>
                <a:cs typeface="Times New Roman" panose="02020603050405020304" pitchFamily="18" charset="0"/>
              </a:rPr>
              <a:t>V - acesso ao CEIS;</a:t>
            </a:r>
          </a:p>
          <a:p>
            <a:pPr marL="0" lvl="0" indent="0">
              <a:lnSpc>
                <a:spcPct val="107000"/>
              </a:lnSpc>
              <a:spcAft>
                <a:spcPts val="800"/>
              </a:spcAft>
              <a:buNone/>
            </a:pPr>
            <a:r>
              <a:rPr lang="pt-BR" sz="2800" kern="100" dirty="0">
                <a:effectLst/>
                <a:ea typeface="Calibri" panose="020F0502020204030204" pitchFamily="34" charset="0"/>
                <a:cs typeface="Times New Roman" panose="02020603050405020304" pitchFamily="18" charset="0"/>
              </a:rPr>
              <a:t>VI - sistema eletrônico para realização de sessões públicas;</a:t>
            </a:r>
          </a:p>
        </p:txBody>
      </p:sp>
    </p:spTree>
    <p:extLst>
      <p:ext uri="{BB962C8B-B14F-4D97-AF65-F5344CB8AC3E}">
        <p14:creationId xmlns:p14="http://schemas.microsoft.com/office/powerpoint/2010/main" val="3345426030"/>
      </p:ext>
    </p:extLst>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300" b="1" dirty="0">
                <a:solidFill>
                  <a:schemeClr val="bg1"/>
                </a:solidFill>
                <a:effectLst>
                  <a:outerShdw blurRad="38100" dist="38100" dir="2700000" algn="tl">
                    <a:srgbClr val="000000">
                      <a:alpha val="43137"/>
                    </a:srgbClr>
                  </a:outerShdw>
                </a:effectLst>
                <a:ea typeface="Calibri"/>
                <a:cs typeface="Calibri"/>
                <a:sym typeface="Calibri"/>
              </a:rPr>
              <a:t>7. FASE EXTERNA - PRAZOS - APRESENTAÇÃO DE PROPOSTAS</a:t>
            </a:r>
          </a:p>
        </p:txBody>
      </p:sp>
      <p:graphicFrame>
        <p:nvGraphicFramePr>
          <p:cNvPr id="8" name="Tabela 6">
            <a:extLst>
              <a:ext uri="{FF2B5EF4-FFF2-40B4-BE49-F238E27FC236}">
                <a16:creationId xmlns:a16="http://schemas.microsoft.com/office/drawing/2014/main" xmlns="" id="{97FE7445-0117-85E6-8221-CE72F4E188B3}"/>
              </a:ext>
            </a:extLst>
          </p:cNvPr>
          <p:cNvGraphicFramePr>
            <a:graphicFrameLocks noGrp="1"/>
          </p:cNvGraphicFramePr>
          <p:nvPr>
            <p:extLst>
              <p:ext uri="{D42A27DB-BD31-4B8C-83A1-F6EECF244321}">
                <p14:modId xmlns:p14="http://schemas.microsoft.com/office/powerpoint/2010/main" val="1358151329"/>
              </p:ext>
            </p:extLst>
          </p:nvPr>
        </p:nvGraphicFramePr>
        <p:xfrm>
          <a:off x="850525" y="1575278"/>
          <a:ext cx="9979662" cy="4534881"/>
        </p:xfrm>
        <a:graphic>
          <a:graphicData uri="http://schemas.openxmlformats.org/drawingml/2006/table">
            <a:tbl>
              <a:tblPr firstRow="1" bandRow="1">
                <a:effectLst/>
                <a:tableStyleId>{5C22544A-7EE6-4342-B048-85BDC9FD1C3A}</a:tableStyleId>
              </a:tblPr>
              <a:tblGrid>
                <a:gridCol w="2028787">
                  <a:extLst>
                    <a:ext uri="{9D8B030D-6E8A-4147-A177-3AD203B41FA5}">
                      <a16:colId xmlns:a16="http://schemas.microsoft.com/office/drawing/2014/main" xmlns="" val="2232891332"/>
                    </a:ext>
                  </a:extLst>
                </a:gridCol>
                <a:gridCol w="7950875">
                  <a:extLst>
                    <a:ext uri="{9D8B030D-6E8A-4147-A177-3AD203B41FA5}">
                      <a16:colId xmlns:a16="http://schemas.microsoft.com/office/drawing/2014/main" xmlns="" val="4182796660"/>
                    </a:ext>
                  </a:extLst>
                </a:gridCol>
              </a:tblGrid>
              <a:tr h="742406">
                <a:tc>
                  <a:txBody>
                    <a:bodyPr/>
                    <a:lstStyle/>
                    <a:p>
                      <a:pPr algn="ctr"/>
                      <a:r>
                        <a:rPr lang="pt-BR" sz="2000" dirty="0">
                          <a:solidFill>
                            <a:schemeClr val="tx1"/>
                          </a:solidFill>
                        </a:rPr>
                        <a:t>PRAZOS (DIAS ÚTEIS)</a:t>
                      </a:r>
                    </a:p>
                  </a:txBody>
                  <a:tcPr>
                    <a:solidFill>
                      <a:srgbClr val="FFCC2A"/>
                    </a:solidFill>
                  </a:tcPr>
                </a:tc>
                <a:tc>
                  <a:txBody>
                    <a:bodyPr/>
                    <a:lstStyle/>
                    <a:p>
                      <a:pPr algn="ctr">
                        <a:lnSpc>
                          <a:spcPct val="150000"/>
                        </a:lnSpc>
                      </a:pPr>
                      <a:r>
                        <a:rPr lang="pt-BR" sz="2000" dirty="0">
                          <a:solidFill>
                            <a:schemeClr val="tx1"/>
                          </a:solidFill>
                        </a:rPr>
                        <a:t>Art. 55</a:t>
                      </a:r>
                    </a:p>
                  </a:txBody>
                  <a:tcPr>
                    <a:solidFill>
                      <a:srgbClr val="FFCC2A"/>
                    </a:solidFill>
                  </a:tcPr>
                </a:tc>
                <a:extLst>
                  <a:ext uri="{0D108BD9-81ED-4DB2-BD59-A6C34878D82A}">
                    <a16:rowId xmlns:a16="http://schemas.microsoft.com/office/drawing/2014/main" xmlns="" val="2671097518"/>
                  </a:ext>
                </a:extLst>
              </a:tr>
              <a:tr h="414034">
                <a:tc>
                  <a:txBody>
                    <a:bodyPr/>
                    <a:lstStyle/>
                    <a:p>
                      <a:pPr algn="ctr"/>
                      <a:r>
                        <a:rPr lang="pt-BR" sz="2000" dirty="0">
                          <a:solidFill>
                            <a:schemeClr val="tx1"/>
                          </a:solidFill>
                        </a:rPr>
                        <a:t>08</a:t>
                      </a:r>
                    </a:p>
                  </a:txBody>
                  <a:tcPr>
                    <a:solidFill>
                      <a:schemeClr val="bg1">
                        <a:lumMod val="85000"/>
                      </a:schemeClr>
                    </a:solidFill>
                  </a:tcPr>
                </a:tc>
                <a:tc>
                  <a:txBody>
                    <a:bodyPr/>
                    <a:lstStyle/>
                    <a:p>
                      <a:pPr algn="l"/>
                      <a:r>
                        <a:rPr lang="pt-BR" sz="2000" dirty="0">
                          <a:solidFill>
                            <a:schemeClr val="tx1"/>
                          </a:solidFill>
                        </a:rPr>
                        <a:t>Aquisição de bens pelo menor preço ou maior desconto.</a:t>
                      </a:r>
                    </a:p>
                  </a:txBody>
                  <a:tcPr>
                    <a:solidFill>
                      <a:schemeClr val="bg1">
                        <a:lumMod val="85000"/>
                      </a:schemeClr>
                    </a:solidFill>
                  </a:tcPr>
                </a:tc>
                <a:extLst>
                  <a:ext uri="{0D108BD9-81ED-4DB2-BD59-A6C34878D82A}">
                    <a16:rowId xmlns:a16="http://schemas.microsoft.com/office/drawing/2014/main" xmlns="" val="1271325062"/>
                  </a:ext>
                </a:extLst>
              </a:tr>
              <a:tr h="742406">
                <a:tc>
                  <a:txBody>
                    <a:bodyPr/>
                    <a:lstStyle/>
                    <a:p>
                      <a:pPr algn="ctr"/>
                      <a:r>
                        <a:rPr lang="pt-BR" sz="2000" dirty="0">
                          <a:solidFill>
                            <a:schemeClr val="tx1"/>
                          </a:solidFill>
                        </a:rPr>
                        <a:t>10</a:t>
                      </a:r>
                    </a:p>
                  </a:txBody>
                  <a:tcPr>
                    <a:solidFill>
                      <a:schemeClr val="bg1">
                        <a:lumMod val="75000"/>
                      </a:schemeClr>
                    </a:solidFill>
                  </a:tcPr>
                </a:tc>
                <a:tc>
                  <a:txBody>
                    <a:bodyPr/>
                    <a:lstStyle/>
                    <a:p>
                      <a:pPr algn="l"/>
                      <a:r>
                        <a:rPr lang="pt-BR" sz="2000" dirty="0">
                          <a:solidFill>
                            <a:schemeClr val="tx1"/>
                          </a:solidFill>
                        </a:rPr>
                        <a:t>Serviços comuns e obras e serviços comuns de engenharia pelo menor preço ou maior desconto.</a:t>
                      </a:r>
                    </a:p>
                  </a:txBody>
                  <a:tcPr>
                    <a:solidFill>
                      <a:schemeClr val="bg1">
                        <a:lumMod val="75000"/>
                      </a:schemeClr>
                    </a:solidFill>
                  </a:tcPr>
                </a:tc>
                <a:extLst>
                  <a:ext uri="{0D108BD9-81ED-4DB2-BD59-A6C34878D82A}">
                    <a16:rowId xmlns:a16="http://schemas.microsoft.com/office/drawing/2014/main" xmlns="" val="1695175672"/>
                  </a:ext>
                </a:extLst>
              </a:tr>
              <a:tr h="742406">
                <a:tc>
                  <a:txBody>
                    <a:bodyPr/>
                    <a:lstStyle/>
                    <a:p>
                      <a:pPr algn="ctr"/>
                      <a:r>
                        <a:rPr lang="pt-BR" sz="2000" dirty="0">
                          <a:solidFill>
                            <a:schemeClr val="tx1"/>
                          </a:solidFill>
                        </a:rPr>
                        <a:t>15</a:t>
                      </a:r>
                    </a:p>
                  </a:txBody>
                  <a:tcPr>
                    <a:solidFill>
                      <a:schemeClr val="bg1">
                        <a:lumMod val="85000"/>
                      </a:schemeClr>
                    </a:solidFill>
                  </a:tcPr>
                </a:tc>
                <a:tc>
                  <a:txBody>
                    <a:bodyPr/>
                    <a:lstStyle/>
                    <a:p>
                      <a:pPr marL="285750" indent="-285750" algn="l">
                        <a:buFont typeface="Arial" panose="020B0604020202020204" pitchFamily="34" charset="0"/>
                        <a:buChar char="•"/>
                      </a:pPr>
                      <a:r>
                        <a:rPr lang="pt-BR" sz="2000" dirty="0">
                          <a:solidFill>
                            <a:schemeClr val="tx1"/>
                          </a:solidFill>
                        </a:rPr>
                        <a:t>Aquisição de bens com outros critérios de julgamento.</a:t>
                      </a:r>
                    </a:p>
                    <a:p>
                      <a:pPr marL="285750" indent="-285750" algn="l">
                        <a:buFont typeface="Arial" panose="020B0604020202020204" pitchFamily="34" charset="0"/>
                        <a:buChar char="•"/>
                      </a:pPr>
                      <a:r>
                        <a:rPr lang="pt-BR" sz="2000" dirty="0">
                          <a:solidFill>
                            <a:schemeClr val="tx1"/>
                          </a:solidFill>
                        </a:rPr>
                        <a:t>Licitação com julgamento pelo maior lance. (Leilão)</a:t>
                      </a:r>
                    </a:p>
                  </a:txBody>
                  <a:tcPr>
                    <a:solidFill>
                      <a:schemeClr val="bg1">
                        <a:lumMod val="85000"/>
                      </a:schemeClr>
                    </a:solidFill>
                  </a:tcPr>
                </a:tc>
                <a:extLst>
                  <a:ext uri="{0D108BD9-81ED-4DB2-BD59-A6C34878D82A}">
                    <a16:rowId xmlns:a16="http://schemas.microsoft.com/office/drawing/2014/main" xmlns="" val="2350160274"/>
                  </a:ext>
                </a:extLst>
              </a:tr>
              <a:tr h="742406">
                <a:tc>
                  <a:txBody>
                    <a:bodyPr/>
                    <a:lstStyle/>
                    <a:p>
                      <a:pPr algn="ctr"/>
                      <a:r>
                        <a:rPr lang="pt-BR" sz="2000" dirty="0">
                          <a:solidFill>
                            <a:schemeClr val="tx1"/>
                          </a:solidFill>
                        </a:rPr>
                        <a:t>25</a:t>
                      </a:r>
                    </a:p>
                  </a:txBody>
                  <a:tcPr>
                    <a:solidFill>
                      <a:schemeClr val="bg1">
                        <a:lumMod val="75000"/>
                      </a:schemeClr>
                    </a:solidFill>
                  </a:tcPr>
                </a:tc>
                <a:tc>
                  <a:txBody>
                    <a:bodyPr/>
                    <a:lstStyle/>
                    <a:p>
                      <a:pPr algn="l"/>
                      <a:r>
                        <a:rPr lang="pt-BR" sz="2000" dirty="0">
                          <a:solidFill>
                            <a:schemeClr val="tx1"/>
                          </a:solidFill>
                        </a:rPr>
                        <a:t>Serviços especiais e obras e serviços especiais de engenharia pelo menor preço ou maior desconto.</a:t>
                      </a:r>
                    </a:p>
                  </a:txBody>
                  <a:tcPr>
                    <a:solidFill>
                      <a:schemeClr val="bg1">
                        <a:lumMod val="75000"/>
                      </a:schemeClr>
                    </a:solidFill>
                  </a:tcPr>
                </a:tc>
                <a:extLst>
                  <a:ext uri="{0D108BD9-81ED-4DB2-BD59-A6C34878D82A}">
                    <a16:rowId xmlns:a16="http://schemas.microsoft.com/office/drawing/2014/main" xmlns="" val="44182014"/>
                  </a:ext>
                </a:extLst>
              </a:tr>
              <a:tr h="737189">
                <a:tc>
                  <a:txBody>
                    <a:bodyPr/>
                    <a:lstStyle/>
                    <a:p>
                      <a:pPr algn="ctr"/>
                      <a:r>
                        <a:rPr lang="pt-BR" sz="2000" dirty="0">
                          <a:solidFill>
                            <a:schemeClr val="tx1"/>
                          </a:solidFill>
                        </a:rPr>
                        <a:t>35</a:t>
                      </a:r>
                    </a:p>
                  </a:txBody>
                  <a:tcPr>
                    <a:solidFill>
                      <a:schemeClr val="bg1">
                        <a:lumMod val="85000"/>
                      </a:schemeClr>
                    </a:solidFill>
                  </a:tcPr>
                </a:tc>
                <a:tc>
                  <a:txBody>
                    <a:bodyPr/>
                    <a:lstStyle/>
                    <a:p>
                      <a:pPr marL="285750" indent="-285750" algn="l">
                        <a:buFont typeface="Arial" panose="020B0604020202020204" pitchFamily="34" charset="0"/>
                        <a:buChar char="•"/>
                      </a:pPr>
                      <a:r>
                        <a:rPr lang="pt-BR" sz="2000" dirty="0">
                          <a:solidFill>
                            <a:schemeClr val="tx1"/>
                          </a:solidFill>
                        </a:rPr>
                        <a:t>Serviços e obras com contratação </a:t>
                      </a:r>
                      <a:r>
                        <a:rPr lang="pt-BR" sz="2000" dirty="0" err="1">
                          <a:solidFill>
                            <a:schemeClr val="tx1"/>
                          </a:solidFill>
                        </a:rPr>
                        <a:t>semi-integrada</a:t>
                      </a:r>
                      <a:r>
                        <a:rPr lang="pt-BR" sz="2000" dirty="0">
                          <a:solidFill>
                            <a:schemeClr val="tx1"/>
                          </a:solidFill>
                        </a:rPr>
                        <a:t> e demais casos</a:t>
                      </a:r>
                    </a:p>
                    <a:p>
                      <a:pPr marL="285750" indent="-285750" algn="l">
                        <a:buFont typeface="Arial" panose="020B0604020202020204" pitchFamily="34" charset="0"/>
                        <a:buChar char="•"/>
                      </a:pPr>
                      <a:r>
                        <a:rPr lang="pt-BR" sz="2000" dirty="0">
                          <a:solidFill>
                            <a:schemeClr val="tx1"/>
                          </a:solidFill>
                        </a:rPr>
                        <a:t>Licitação por Técnica e Preço ou Melhor Técnica ou Conteúdo Artístico</a:t>
                      </a:r>
                    </a:p>
                  </a:txBody>
                  <a:tcPr>
                    <a:solidFill>
                      <a:schemeClr val="bg1">
                        <a:lumMod val="85000"/>
                      </a:schemeClr>
                    </a:solidFill>
                  </a:tcPr>
                </a:tc>
                <a:extLst>
                  <a:ext uri="{0D108BD9-81ED-4DB2-BD59-A6C34878D82A}">
                    <a16:rowId xmlns:a16="http://schemas.microsoft.com/office/drawing/2014/main" xmlns="" val="69642040"/>
                  </a:ext>
                </a:extLst>
              </a:tr>
              <a:tr h="414034">
                <a:tc>
                  <a:txBody>
                    <a:bodyPr/>
                    <a:lstStyle/>
                    <a:p>
                      <a:pPr algn="ctr"/>
                      <a:r>
                        <a:rPr lang="pt-BR" sz="2000" dirty="0">
                          <a:solidFill>
                            <a:schemeClr val="tx1"/>
                          </a:solidFill>
                        </a:rPr>
                        <a:t>60</a:t>
                      </a:r>
                    </a:p>
                  </a:txBody>
                  <a:tcPr>
                    <a:solidFill>
                      <a:schemeClr val="bg1">
                        <a:lumMod val="75000"/>
                      </a:schemeClr>
                    </a:solidFill>
                  </a:tcPr>
                </a:tc>
                <a:tc>
                  <a:txBody>
                    <a:bodyPr/>
                    <a:lstStyle/>
                    <a:p>
                      <a:pPr algn="l"/>
                      <a:r>
                        <a:rPr lang="pt-BR" sz="2000" dirty="0">
                          <a:solidFill>
                            <a:schemeClr val="tx1"/>
                          </a:solidFill>
                        </a:rPr>
                        <a:t>Serviços e obras com contratação integrada</a:t>
                      </a:r>
                    </a:p>
                  </a:txBody>
                  <a:tcPr>
                    <a:solidFill>
                      <a:schemeClr val="bg1">
                        <a:lumMod val="75000"/>
                      </a:schemeClr>
                    </a:solidFill>
                  </a:tcPr>
                </a:tc>
                <a:extLst>
                  <a:ext uri="{0D108BD9-81ED-4DB2-BD59-A6C34878D82A}">
                    <a16:rowId xmlns:a16="http://schemas.microsoft.com/office/drawing/2014/main" xmlns="" val="161312488"/>
                  </a:ext>
                </a:extLst>
              </a:tr>
            </a:tbl>
          </a:graphicData>
        </a:graphic>
      </p:graphicFrame>
    </p:spTree>
    <p:extLst>
      <p:ext uri="{BB962C8B-B14F-4D97-AF65-F5344CB8AC3E}">
        <p14:creationId xmlns:p14="http://schemas.microsoft.com/office/powerpoint/2010/main" val="858996315"/>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PRAZOS - ALTERAÇÃO DO EDITAL</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07694"/>
            <a:ext cx="11486148" cy="4588041"/>
          </a:xfrm>
        </p:spPr>
        <p:txBody>
          <a:bodyPr/>
          <a:lstStyle/>
          <a:p>
            <a:pPr marL="0" lvl="0" indent="0" algn="just">
              <a:lnSpc>
                <a:spcPct val="107000"/>
              </a:lnSpc>
              <a:spcAft>
                <a:spcPts val="800"/>
              </a:spcAft>
              <a:buNone/>
            </a:pPr>
            <a:r>
              <a:rPr lang="pt-BR" sz="2800" kern="100" dirty="0">
                <a:latin typeface="Calibri" panose="020F0502020204030204" pitchFamily="34" charset="0"/>
                <a:ea typeface="Calibri" panose="020F0502020204030204" pitchFamily="34" charset="0"/>
                <a:cs typeface="Calibri" panose="020F0502020204030204" pitchFamily="34" charset="0"/>
              </a:rPr>
              <a:t>Art. 55, </a:t>
            </a:r>
            <a:r>
              <a:rPr lang="pt-BR" sz="2800" kern="100" dirty="0">
                <a:effectLst/>
                <a:latin typeface="Calibri" panose="020F0502020204030204" pitchFamily="34" charset="0"/>
                <a:ea typeface="Calibri" panose="020F0502020204030204" pitchFamily="34" charset="0"/>
                <a:cs typeface="Calibri" panose="020F0502020204030204" pitchFamily="34" charset="0"/>
              </a:rPr>
              <a:t>§1º Eventuais modificações no edital implicarão nova divulgação na mesma forma de sua divulgação inicial, além do cumprimento dos mesmos prazos dos atos e procedimentos originais, </a:t>
            </a:r>
            <a:r>
              <a:rPr lang="pt-BR"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exceto quando a alteração não comprometer a formulação das propostas.</a:t>
            </a:r>
            <a:r>
              <a:rPr lang="pt-BR" sz="2800" kern="100" dirty="0">
                <a:effectLst/>
                <a:latin typeface="Calibri" panose="020F0502020204030204" pitchFamily="34" charset="0"/>
                <a:ea typeface="Calibri" panose="020F0502020204030204" pitchFamily="34" charset="0"/>
                <a:cs typeface="Calibri" panose="020F0502020204030204" pitchFamily="34" charset="0"/>
              </a:rPr>
              <a:t> </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§2º Os prazos previstos neste artigo poderão, mediante decisão fundamentada, ser reduzidos até a metade nas licitações realizadas pelo Ministério da Saúde, no âmbito do Sistema Único de Saúde (SUS).</a:t>
            </a:r>
          </a:p>
        </p:txBody>
      </p:sp>
    </p:spTree>
    <p:extLst>
      <p:ext uri="{BB962C8B-B14F-4D97-AF65-F5344CB8AC3E}">
        <p14:creationId xmlns:p14="http://schemas.microsoft.com/office/powerpoint/2010/main" val="2846076865"/>
      </p:ext>
    </p:extLst>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106436"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IMPUGNAÇÕES E ESCLARECIMENTOS</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07694"/>
            <a:ext cx="11486148" cy="4588041"/>
          </a:xfrm>
        </p:spPr>
        <p:txBody>
          <a:bodyPr/>
          <a:lstStyle/>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Art. 164. Qualquer pessoa é parte legítima para</a:t>
            </a:r>
            <a:r>
              <a:rPr lang="pt-BR" sz="2800" b="1" kern="100" dirty="0">
                <a:effectLst/>
                <a:latin typeface="Calibri" panose="020F0502020204030204" pitchFamily="34" charset="0"/>
                <a:ea typeface="Calibri" panose="020F0502020204030204" pitchFamily="34" charset="0"/>
                <a:cs typeface="Calibri" panose="020F0502020204030204" pitchFamily="34" charset="0"/>
              </a:rPr>
              <a:t> impugnar </a:t>
            </a:r>
            <a:r>
              <a:rPr lang="pt-BR" sz="2800" kern="100" dirty="0">
                <a:effectLst/>
                <a:latin typeface="Calibri" panose="020F0502020204030204" pitchFamily="34" charset="0"/>
                <a:ea typeface="Calibri" panose="020F0502020204030204" pitchFamily="34" charset="0"/>
                <a:cs typeface="Calibri" panose="020F0502020204030204" pitchFamily="34" charset="0"/>
              </a:rPr>
              <a:t>edital de licitação por irregularidade na aplicação desta Lei ou para solicitar esclarecimento sobre os seus termos, devendo protocolar o pedido até </a:t>
            </a:r>
            <a:r>
              <a:rPr lang="pt-BR"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 (três) dias úteis antes</a:t>
            </a:r>
            <a:r>
              <a:rPr lang="pt-BR" sz="2800" kern="100" dirty="0">
                <a:solidFill>
                  <a:srgbClr val="FC9B0C"/>
                </a:solidFill>
                <a:effectLst/>
                <a:latin typeface="Calibri" panose="020F0502020204030204" pitchFamily="34" charset="0"/>
                <a:ea typeface="Calibri" panose="020F0502020204030204" pitchFamily="34" charset="0"/>
                <a:cs typeface="Calibri" panose="020F0502020204030204" pitchFamily="34" charset="0"/>
              </a:rPr>
              <a:t> </a:t>
            </a:r>
            <a:r>
              <a:rPr lang="pt-BR" sz="2800" kern="100" dirty="0">
                <a:effectLst/>
                <a:latin typeface="Calibri" panose="020F0502020204030204" pitchFamily="34" charset="0"/>
                <a:ea typeface="Calibri" panose="020F0502020204030204" pitchFamily="34" charset="0"/>
                <a:cs typeface="Calibri" panose="020F0502020204030204" pitchFamily="34" charset="0"/>
              </a:rPr>
              <a:t>da data de abertura do certame.</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Parágrafo único. A resposta à impugnação ou ao pedido de esclarecimento será divulgada em sítio eletrônico oficial no prazo de até </a:t>
            </a:r>
            <a:r>
              <a:rPr lang="pt-BR"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 (três) dias úteis</a:t>
            </a:r>
            <a:r>
              <a:rPr lang="pt-BR" sz="2800" kern="100" dirty="0">
                <a:effectLst/>
                <a:latin typeface="Calibri" panose="020F0502020204030204" pitchFamily="34" charset="0"/>
                <a:ea typeface="Calibri" panose="020F0502020204030204" pitchFamily="34" charset="0"/>
                <a:cs typeface="Calibri" panose="020F0502020204030204" pitchFamily="34" charset="0"/>
              </a:rPr>
              <a:t>, limitado ao último dia útil anterior à data da abertura do certame.</a:t>
            </a:r>
          </a:p>
        </p:txBody>
      </p:sp>
    </p:spTree>
    <p:extLst>
      <p:ext uri="{BB962C8B-B14F-4D97-AF65-F5344CB8AC3E}">
        <p14:creationId xmlns:p14="http://schemas.microsoft.com/office/powerpoint/2010/main" val="1985992311"/>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CaixaDeTexto 1">
            <a:extLst>
              <a:ext uri="{FF2B5EF4-FFF2-40B4-BE49-F238E27FC236}">
                <a16:creationId xmlns:a16="http://schemas.microsoft.com/office/drawing/2014/main" xmlns="" id="{9A0456EF-9873-DBA5-5B8A-A6CF2E380F95}"/>
              </a:ext>
            </a:extLst>
          </p:cNvPr>
          <p:cNvSpPr txBox="1"/>
          <p:nvPr/>
        </p:nvSpPr>
        <p:spPr>
          <a:xfrm>
            <a:off x="2588004" y="1458368"/>
            <a:ext cx="3724712" cy="523220"/>
          </a:xfrm>
          <a:prstGeom prst="rect">
            <a:avLst/>
          </a:prstGeom>
          <a:noFill/>
        </p:spPr>
        <p:txBody>
          <a:bodyPr wrap="square" rtlCol="0">
            <a:spAutoFit/>
          </a:bodyPr>
          <a:lstStyle/>
          <a:p>
            <a:pPr algn="ctr"/>
            <a:r>
              <a:rPr lang="pt-BR" sz="2800" b="1" dirty="0">
                <a:solidFill>
                  <a:schemeClr val="accent6">
                    <a:lumMod val="75000"/>
                  </a:schemeClr>
                </a:solidFill>
              </a:rPr>
              <a:t>Questão</a:t>
            </a:r>
          </a:p>
        </p:txBody>
      </p:sp>
      <p:sp>
        <p:nvSpPr>
          <p:cNvPr id="5" name="CaixaDeTexto 4">
            <a:extLst>
              <a:ext uri="{FF2B5EF4-FFF2-40B4-BE49-F238E27FC236}">
                <a16:creationId xmlns:a16="http://schemas.microsoft.com/office/drawing/2014/main" xmlns="" id="{3CC3C9E6-DEE3-DF3B-354D-29F8931EE6B9}"/>
              </a:ext>
            </a:extLst>
          </p:cNvPr>
          <p:cNvSpPr txBox="1"/>
          <p:nvPr/>
        </p:nvSpPr>
        <p:spPr>
          <a:xfrm>
            <a:off x="494951" y="2441196"/>
            <a:ext cx="7910818" cy="3108543"/>
          </a:xfrm>
          <a:prstGeom prst="rect">
            <a:avLst/>
          </a:prstGeom>
          <a:noFill/>
        </p:spPr>
        <p:txBody>
          <a:bodyPr wrap="square" rtlCol="0">
            <a:spAutoFit/>
          </a:bodyPr>
          <a:lstStyle/>
          <a:p>
            <a:pPr algn="just"/>
            <a:r>
              <a:rPr lang="pt-BR" sz="2800" b="0" i="0" dirty="0">
                <a:solidFill>
                  <a:srgbClr val="343A40"/>
                </a:solidFill>
                <a:effectLst/>
                <a:latin typeface="+mj-lt"/>
              </a:rPr>
              <a:t>A </a:t>
            </a:r>
            <a:r>
              <a:rPr lang="pt-BR" sz="2800" dirty="0">
                <a:solidFill>
                  <a:srgbClr val="343A40"/>
                </a:solidFill>
                <a:latin typeface="+mj-lt"/>
              </a:rPr>
              <a:t>ESESP publicou edital para aquisição de novos projetores </a:t>
            </a:r>
            <a:r>
              <a:rPr lang="pt-BR" sz="2800" b="0" i="0" dirty="0">
                <a:solidFill>
                  <a:srgbClr val="343A40"/>
                </a:solidFill>
                <a:effectLst/>
                <a:latin typeface="+mj-lt"/>
              </a:rPr>
              <a:t>em 29/06/2023 (quinta-feira), </a:t>
            </a:r>
            <a:r>
              <a:rPr lang="pt-BR" sz="2800" dirty="0">
                <a:solidFill>
                  <a:srgbClr val="343A40"/>
                </a:solidFill>
                <a:latin typeface="+mj-lt"/>
              </a:rPr>
              <a:t>no dia 06/07/2023 recebeu uma impugnação ao edital  sobre  uma exigência que, segundo a empresa, estava restringindo a competição. Essa impugnação é tempestiva? </a:t>
            </a:r>
            <a:r>
              <a:rPr lang="pt-BR" sz="2800" b="0" i="0" dirty="0">
                <a:solidFill>
                  <a:srgbClr val="343A40"/>
                </a:solidFill>
                <a:effectLst/>
                <a:latin typeface="+mj-lt"/>
              </a:rPr>
              <a:t>até qu</a:t>
            </a:r>
            <a:r>
              <a:rPr lang="pt-BR" sz="2800" dirty="0">
                <a:solidFill>
                  <a:srgbClr val="343A40"/>
                </a:solidFill>
                <a:latin typeface="+mj-lt"/>
              </a:rPr>
              <a:t>e dia a </a:t>
            </a:r>
            <a:r>
              <a:rPr lang="pt-BR" sz="2800" dirty="0" err="1">
                <a:solidFill>
                  <a:srgbClr val="343A40"/>
                </a:solidFill>
                <a:latin typeface="+mj-lt"/>
              </a:rPr>
              <a:t>Esesp</a:t>
            </a:r>
            <a:r>
              <a:rPr lang="pt-BR" sz="2800" dirty="0">
                <a:solidFill>
                  <a:srgbClr val="343A40"/>
                </a:solidFill>
                <a:latin typeface="+mj-lt"/>
              </a:rPr>
              <a:t> poderá responder essa impugnação</a:t>
            </a:r>
            <a:r>
              <a:rPr lang="pt-BR" sz="2800" b="0" i="0" dirty="0">
                <a:solidFill>
                  <a:srgbClr val="343A40"/>
                </a:solidFill>
                <a:effectLst/>
                <a:latin typeface="+mj-lt"/>
              </a:rPr>
              <a:t>? </a:t>
            </a:r>
            <a:r>
              <a:rPr lang="pt-BR" sz="2800" b="1" i="0" dirty="0">
                <a:solidFill>
                  <a:srgbClr val="343A40"/>
                </a:solidFill>
                <a:effectLst/>
                <a:latin typeface="+mj-lt"/>
              </a:rPr>
              <a:t>Justifique</a:t>
            </a:r>
            <a:endParaRPr lang="pt-BR" sz="2800" b="1" dirty="0">
              <a:latin typeface="+mj-lt"/>
            </a:endParaRPr>
          </a:p>
        </p:txBody>
      </p:sp>
      <p:pic>
        <p:nvPicPr>
          <p:cNvPr id="6" name="Espaço Reservado para Conteúdo 3">
            <a:extLst>
              <a:ext uri="{FF2B5EF4-FFF2-40B4-BE49-F238E27FC236}">
                <a16:creationId xmlns:a16="http://schemas.microsoft.com/office/drawing/2014/main" xmlns="" id="{1B27432F-5417-FB06-1145-366DCB46B6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4752" y="2441196"/>
            <a:ext cx="1868676" cy="2793764"/>
          </a:xfrm>
          <a:prstGeom prst="rect">
            <a:avLst/>
          </a:prstGeom>
        </p:spPr>
      </p:pic>
      <p:sp>
        <p:nvSpPr>
          <p:cNvPr id="8" name="Shape 44">
            <a:extLst>
              <a:ext uri="{FF2B5EF4-FFF2-40B4-BE49-F238E27FC236}">
                <a16:creationId xmlns:a16="http://schemas.microsoft.com/office/drawing/2014/main" xmlns="" id="{59775378-FD1F-05FF-9234-65EB9D8A464D}"/>
              </a:ext>
            </a:extLst>
          </p:cNvPr>
          <p:cNvSpPr txBox="1">
            <a:spLocks/>
          </p:cNvSpPr>
          <p:nvPr/>
        </p:nvSpPr>
        <p:spPr>
          <a:xfrm>
            <a:off x="288532" y="358498"/>
            <a:ext cx="11106436" cy="648072"/>
          </a:xfrm>
          <a:prstGeom prst="rect">
            <a:avLst/>
          </a:prstGeom>
          <a:noFill/>
          <a:ln>
            <a:noFill/>
          </a:ln>
        </p:spPr>
        <p:txBody>
          <a:bodyPr lIns="91425" tIns="45700" rIns="91425" bIns="45700" anchor="b" anchorCtr="0">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IMPUGNAÇÕES E ESCLARECIMENTOS</a:t>
            </a:r>
          </a:p>
        </p:txBody>
      </p:sp>
    </p:spTree>
    <p:extLst>
      <p:ext uri="{BB962C8B-B14F-4D97-AF65-F5344CB8AC3E}">
        <p14:creationId xmlns:p14="http://schemas.microsoft.com/office/powerpoint/2010/main" val="583988699"/>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568114"/>
            <a:ext cx="11486148" cy="4588041"/>
          </a:xfrm>
        </p:spPr>
        <p:txBody>
          <a:bodyPr/>
          <a:lstStyle/>
          <a:p>
            <a:pPr marL="0" lvl="0" indent="0" algn="just">
              <a:lnSpc>
                <a:spcPct val="107000"/>
              </a:lnSpc>
              <a:spcAft>
                <a:spcPts val="800"/>
              </a:spcAft>
              <a:buNone/>
            </a:pPr>
            <a:r>
              <a:rPr lang="pt-BR" sz="2800" b="1" kern="1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Boa prática na divulgação dos editais...</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Art.8º,§3º, Lei nº 12.527/2011:</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III-possibilitar o acesso automatizado por sistemas externos em formatos abertos, estruturados elegíveis por máquina;</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A utilização de arquivos PDF não editáveis dificulta a busca de informações no documento, em prejuízo ao princípio da transparência e contraria o disposto no art.8º,§3º,incisoIII, da Lei 12.527/2011. (Acordão TCU 934/2021)</a:t>
            </a:r>
          </a:p>
        </p:txBody>
      </p:sp>
    </p:spTree>
    <p:extLst>
      <p:ext uri="{BB962C8B-B14F-4D97-AF65-F5344CB8AC3E}">
        <p14:creationId xmlns:p14="http://schemas.microsoft.com/office/powerpoint/2010/main" val="3983144734"/>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CRITÉRIOS DE JULGAMENTO </a:t>
            </a:r>
          </a:p>
        </p:txBody>
      </p:sp>
      <p:graphicFrame>
        <p:nvGraphicFramePr>
          <p:cNvPr id="6" name="Espaço Reservado para Conteúdo 8">
            <a:extLst>
              <a:ext uri="{FF2B5EF4-FFF2-40B4-BE49-F238E27FC236}">
                <a16:creationId xmlns:a16="http://schemas.microsoft.com/office/drawing/2014/main" xmlns="" id="{EF299A47-6A52-5053-AC1A-FDD2A152092B}"/>
              </a:ext>
            </a:extLst>
          </p:cNvPr>
          <p:cNvGraphicFramePr>
            <a:graphicFrameLocks noGrp="1"/>
          </p:cNvGraphicFramePr>
          <p:nvPr>
            <p:ph idx="1"/>
            <p:extLst>
              <p:ext uri="{D42A27DB-BD31-4B8C-83A1-F6EECF244321}">
                <p14:modId xmlns:p14="http://schemas.microsoft.com/office/powerpoint/2010/main" val="2424705283"/>
              </p:ext>
            </p:extLst>
          </p:nvPr>
        </p:nvGraphicFramePr>
        <p:xfrm>
          <a:off x="532955" y="228380"/>
          <a:ext cx="10524626" cy="469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a:extLst>
              <a:ext uri="{FF2B5EF4-FFF2-40B4-BE49-F238E27FC236}">
                <a16:creationId xmlns:a16="http://schemas.microsoft.com/office/drawing/2014/main" xmlns="" id="{647F6641-E811-C410-4F98-16E5A2B6A825}"/>
              </a:ext>
            </a:extLst>
          </p:cNvPr>
          <p:cNvSpPr txBox="1"/>
          <p:nvPr/>
        </p:nvSpPr>
        <p:spPr>
          <a:xfrm>
            <a:off x="2081173" y="4133214"/>
            <a:ext cx="1658923" cy="2308324"/>
          </a:xfrm>
          <a:prstGeom prst="rect">
            <a:avLst/>
          </a:prstGeom>
          <a:noFill/>
          <a:ln>
            <a:solidFill>
              <a:schemeClr val="tx1"/>
            </a:solidFill>
            <a:prstDash val="lgDash"/>
          </a:ln>
        </p:spPr>
        <p:txBody>
          <a:bodyPr wrap="square" rtlCol="0">
            <a:spAutoFit/>
          </a:bodyPr>
          <a:lstStyle/>
          <a:p>
            <a:pPr algn="just"/>
            <a:r>
              <a:rPr lang="pt-BR" dirty="0">
                <a:solidFill>
                  <a:schemeClr val="accent6">
                    <a:lumMod val="75000"/>
                  </a:schemeClr>
                </a:solidFill>
              </a:rPr>
              <a:t>Sobre o valor global fixado no edital de licitação estendido aos eventuais termos aditivos. </a:t>
            </a:r>
            <a:endParaRPr lang="pt-BR" dirty="0"/>
          </a:p>
        </p:txBody>
      </p:sp>
      <p:cxnSp>
        <p:nvCxnSpPr>
          <p:cNvPr id="5" name="Conector reto 4">
            <a:extLst>
              <a:ext uri="{FF2B5EF4-FFF2-40B4-BE49-F238E27FC236}">
                <a16:creationId xmlns:a16="http://schemas.microsoft.com/office/drawing/2014/main" xmlns="" id="{410DF475-1424-370B-B60A-C5061E0F62DB}"/>
              </a:ext>
            </a:extLst>
          </p:cNvPr>
          <p:cNvCxnSpPr>
            <a:cxnSpLocks/>
          </p:cNvCxnSpPr>
          <p:nvPr/>
        </p:nvCxnSpPr>
        <p:spPr>
          <a:xfrm>
            <a:off x="3238149" y="3733337"/>
            <a:ext cx="0" cy="394104"/>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xmlns="" id="{52F4FDD0-D700-DB8E-72EF-3D29B97DE996}"/>
              </a:ext>
            </a:extLst>
          </p:cNvPr>
          <p:cNvSpPr txBox="1"/>
          <p:nvPr/>
        </p:nvSpPr>
        <p:spPr>
          <a:xfrm>
            <a:off x="3859125" y="4145012"/>
            <a:ext cx="1907672" cy="2308324"/>
          </a:xfrm>
          <a:prstGeom prst="rect">
            <a:avLst/>
          </a:prstGeom>
          <a:noFill/>
          <a:ln>
            <a:solidFill>
              <a:schemeClr val="tx1"/>
            </a:solidFill>
            <a:prstDash val="lgDash"/>
          </a:ln>
        </p:spPr>
        <p:txBody>
          <a:bodyPr wrap="square" rtlCol="0">
            <a:spAutoFit/>
          </a:bodyPr>
          <a:lstStyle/>
          <a:p>
            <a:r>
              <a:rPr lang="pt-BR" dirty="0">
                <a:solidFill>
                  <a:schemeClr val="accent6">
                    <a:lumMod val="75000"/>
                  </a:schemeClr>
                </a:solidFill>
              </a:rPr>
              <a:t>Considerará exclusivamente as propostas técnicas ou artísticas apresentadas. O edital definirá prêmio ou remuneração.</a:t>
            </a:r>
            <a:endParaRPr lang="pt-BR" dirty="0"/>
          </a:p>
        </p:txBody>
      </p:sp>
      <p:cxnSp>
        <p:nvCxnSpPr>
          <p:cNvPr id="10" name="Conector reto 9">
            <a:extLst>
              <a:ext uri="{FF2B5EF4-FFF2-40B4-BE49-F238E27FC236}">
                <a16:creationId xmlns:a16="http://schemas.microsoft.com/office/drawing/2014/main" xmlns="" id="{B890C4EA-1ABC-0730-33A7-B3E98AC49A00}"/>
              </a:ext>
            </a:extLst>
          </p:cNvPr>
          <p:cNvCxnSpPr>
            <a:cxnSpLocks/>
          </p:cNvCxnSpPr>
          <p:nvPr/>
        </p:nvCxnSpPr>
        <p:spPr>
          <a:xfrm>
            <a:off x="4941116" y="3808837"/>
            <a:ext cx="0" cy="3361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xmlns="" id="{E2038C3F-5B67-60CF-F1BB-1A4B78305D93}"/>
              </a:ext>
            </a:extLst>
          </p:cNvPr>
          <p:cNvSpPr txBox="1"/>
          <p:nvPr/>
        </p:nvSpPr>
        <p:spPr>
          <a:xfrm>
            <a:off x="5956191" y="4040853"/>
            <a:ext cx="1675021" cy="2585323"/>
          </a:xfrm>
          <a:prstGeom prst="rect">
            <a:avLst/>
          </a:prstGeom>
          <a:noFill/>
          <a:ln>
            <a:solidFill>
              <a:schemeClr val="tx1"/>
            </a:solidFill>
            <a:prstDash val="lgDashDot"/>
          </a:ln>
        </p:spPr>
        <p:txBody>
          <a:bodyPr wrap="square">
            <a:spAutoFit/>
          </a:bodyPr>
          <a:lstStyle/>
          <a:p>
            <a:r>
              <a:rPr lang="pt-BR" dirty="0">
                <a:solidFill>
                  <a:schemeClr val="accent6">
                    <a:lumMod val="75000"/>
                  </a:schemeClr>
                </a:solidFill>
              </a:rPr>
              <a:t>São avaliadas as propostas técnicas e em seguida as propostas de preços, na proporção máxima de 70% para a técnica</a:t>
            </a:r>
          </a:p>
        </p:txBody>
      </p:sp>
      <p:cxnSp>
        <p:nvCxnSpPr>
          <p:cNvPr id="18" name="Conector reto 17">
            <a:extLst>
              <a:ext uri="{FF2B5EF4-FFF2-40B4-BE49-F238E27FC236}">
                <a16:creationId xmlns:a16="http://schemas.microsoft.com/office/drawing/2014/main" xmlns="" id="{0A2949A3-145C-C71F-247E-3803E2AB4BBA}"/>
              </a:ext>
            </a:extLst>
          </p:cNvPr>
          <p:cNvCxnSpPr>
            <a:cxnSpLocks/>
          </p:cNvCxnSpPr>
          <p:nvPr/>
        </p:nvCxnSpPr>
        <p:spPr>
          <a:xfrm flipH="1">
            <a:off x="6761408" y="3808602"/>
            <a:ext cx="119" cy="232251"/>
          </a:xfrm>
          <a:prstGeom prst="line">
            <a:avLst/>
          </a:prstGeom>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xmlns="" id="{14520BEF-1D40-23A3-BD4E-33CA20589003}"/>
              </a:ext>
            </a:extLst>
          </p:cNvPr>
          <p:cNvSpPr txBox="1"/>
          <p:nvPr/>
        </p:nvSpPr>
        <p:spPr>
          <a:xfrm>
            <a:off x="7769711" y="4171968"/>
            <a:ext cx="1483793" cy="1754326"/>
          </a:xfrm>
          <a:prstGeom prst="rect">
            <a:avLst/>
          </a:prstGeom>
          <a:noFill/>
          <a:ln>
            <a:solidFill>
              <a:schemeClr val="tx1"/>
            </a:solidFill>
            <a:prstDash val="dashDot"/>
          </a:ln>
        </p:spPr>
        <p:txBody>
          <a:bodyPr wrap="square">
            <a:spAutoFit/>
          </a:bodyPr>
          <a:lstStyle/>
          <a:p>
            <a:r>
              <a:rPr lang="pt-BR" dirty="0">
                <a:solidFill>
                  <a:schemeClr val="accent6">
                    <a:lumMod val="75000"/>
                  </a:schemeClr>
                </a:solidFill>
              </a:rPr>
              <a:t>Utilizada para alienação de bens imóveis ou</a:t>
            </a:r>
          </a:p>
          <a:p>
            <a:r>
              <a:rPr lang="pt-BR" sz="1800" dirty="0">
                <a:solidFill>
                  <a:schemeClr val="accent6">
                    <a:lumMod val="75000"/>
                  </a:schemeClr>
                </a:solidFill>
              </a:rPr>
              <a:t>bens móveis inservíveis</a:t>
            </a:r>
            <a:r>
              <a:rPr lang="pt-BR" dirty="0">
                <a:solidFill>
                  <a:schemeClr val="accent6">
                    <a:lumMod val="75000"/>
                  </a:schemeClr>
                </a:solidFill>
              </a:rPr>
              <a:t> .</a:t>
            </a:r>
          </a:p>
        </p:txBody>
      </p:sp>
      <p:cxnSp>
        <p:nvCxnSpPr>
          <p:cNvPr id="23" name="Conector reto 22">
            <a:extLst>
              <a:ext uri="{FF2B5EF4-FFF2-40B4-BE49-F238E27FC236}">
                <a16:creationId xmlns:a16="http://schemas.microsoft.com/office/drawing/2014/main" xmlns="" id="{6875B38E-05FD-D6BB-564B-421F1AF1E592}"/>
              </a:ext>
            </a:extLst>
          </p:cNvPr>
          <p:cNvCxnSpPr>
            <a:cxnSpLocks/>
            <a:endCxn id="21" idx="0"/>
          </p:cNvCxnSpPr>
          <p:nvPr/>
        </p:nvCxnSpPr>
        <p:spPr>
          <a:xfrm>
            <a:off x="8503443" y="3808602"/>
            <a:ext cx="8165" cy="363366"/>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xmlns="" id="{BD1D39AA-A76A-649C-0B35-1C7461E34453}"/>
              </a:ext>
            </a:extLst>
          </p:cNvPr>
          <p:cNvSpPr txBox="1"/>
          <p:nvPr/>
        </p:nvSpPr>
        <p:spPr>
          <a:xfrm>
            <a:off x="9432227" y="4171968"/>
            <a:ext cx="2489419" cy="2031325"/>
          </a:xfrm>
          <a:prstGeom prst="rect">
            <a:avLst/>
          </a:prstGeom>
          <a:noFill/>
          <a:ln>
            <a:solidFill>
              <a:schemeClr val="tx1"/>
            </a:solidFill>
            <a:prstDash val="lgDashDot"/>
          </a:ln>
        </p:spPr>
        <p:txBody>
          <a:bodyPr wrap="square" rtlCol="0">
            <a:spAutoFit/>
          </a:bodyPr>
          <a:lstStyle/>
          <a:p>
            <a:r>
              <a:rPr lang="pt-BR" dirty="0">
                <a:solidFill>
                  <a:schemeClr val="accent6">
                    <a:lumMod val="75000"/>
                  </a:schemeClr>
                </a:solidFill>
              </a:rPr>
              <a:t>Utilizada apenas para </a:t>
            </a:r>
            <a:r>
              <a:rPr lang="pt-BR" sz="1800" dirty="0">
                <a:solidFill>
                  <a:schemeClr val="accent6">
                    <a:lumMod val="75000"/>
                  </a:schemeClr>
                </a:solidFill>
              </a:rPr>
              <a:t>contrato de eficiência. resultado da economia que se estima gerar com a proposta de trabalho, deduzida a proposta de preço</a:t>
            </a:r>
            <a:endParaRPr lang="pt-BR" dirty="0"/>
          </a:p>
        </p:txBody>
      </p:sp>
      <p:cxnSp>
        <p:nvCxnSpPr>
          <p:cNvPr id="28" name="Conector reto 27">
            <a:extLst>
              <a:ext uri="{FF2B5EF4-FFF2-40B4-BE49-F238E27FC236}">
                <a16:creationId xmlns:a16="http://schemas.microsoft.com/office/drawing/2014/main" xmlns="" id="{566DD82E-8596-68A0-E3ED-C5F32D5CC143}"/>
              </a:ext>
            </a:extLst>
          </p:cNvPr>
          <p:cNvCxnSpPr>
            <a:cxnSpLocks/>
          </p:cNvCxnSpPr>
          <p:nvPr/>
        </p:nvCxnSpPr>
        <p:spPr>
          <a:xfrm>
            <a:off x="10377182" y="3808602"/>
            <a:ext cx="0" cy="3188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74089"/>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CRITÉRIOS DE JULGAMENTO </a:t>
            </a:r>
          </a:p>
        </p:txBody>
      </p:sp>
      <p:sp>
        <p:nvSpPr>
          <p:cNvPr id="3" name="Espaço Reservado para Conteúdo 2">
            <a:extLst>
              <a:ext uri="{FF2B5EF4-FFF2-40B4-BE49-F238E27FC236}">
                <a16:creationId xmlns:a16="http://schemas.microsoft.com/office/drawing/2014/main" xmlns="" id="{6DF27490-5026-F20C-031E-580652FBAB34}"/>
              </a:ext>
            </a:extLst>
          </p:cNvPr>
          <p:cNvSpPr>
            <a:spLocks noGrp="1"/>
          </p:cNvSpPr>
          <p:nvPr>
            <p:ph idx="1"/>
          </p:nvPr>
        </p:nvSpPr>
        <p:spPr>
          <a:xfrm>
            <a:off x="5050172" y="1600201"/>
            <a:ext cx="5617828" cy="4525963"/>
          </a:xfrm>
        </p:spPr>
        <p:txBody>
          <a:bodyPr/>
          <a:lstStyle/>
          <a:p>
            <a:r>
              <a:rPr lang="pt-BR" dirty="0"/>
              <a:t>Quais modalidades utilizam o critério de julgamento </a:t>
            </a:r>
            <a:r>
              <a:rPr lang="pt-BR" dirty="0">
                <a:solidFill>
                  <a:schemeClr val="accent6">
                    <a:lumMod val="75000"/>
                  </a:schemeClr>
                </a:solidFill>
              </a:rPr>
              <a:t>menor preço</a:t>
            </a:r>
            <a:r>
              <a:rPr lang="pt-BR" dirty="0"/>
              <a:t>?</a:t>
            </a:r>
          </a:p>
          <a:p>
            <a:pPr marL="0" indent="0">
              <a:buNone/>
            </a:pPr>
            <a:endParaRPr lang="pt-BR" dirty="0"/>
          </a:p>
          <a:p>
            <a:r>
              <a:rPr lang="pt-BR" dirty="0"/>
              <a:t>Quais modalidades utilizam o critério de julgamento </a:t>
            </a:r>
            <a:r>
              <a:rPr lang="pt-BR" dirty="0">
                <a:solidFill>
                  <a:schemeClr val="accent6">
                    <a:lumMod val="75000"/>
                  </a:schemeClr>
                </a:solidFill>
                <a:latin typeface="Calibri (Corpo)"/>
              </a:rPr>
              <a:t>maior desconto</a:t>
            </a:r>
            <a:r>
              <a:rPr lang="pt-BR" dirty="0"/>
              <a:t>?</a:t>
            </a:r>
            <a:endParaRPr lang="pt-BR" dirty="0">
              <a:solidFill>
                <a:schemeClr val="accent6">
                  <a:lumMod val="75000"/>
                </a:schemeClr>
              </a:solidFill>
            </a:endParaRPr>
          </a:p>
        </p:txBody>
      </p:sp>
      <p:pic>
        <p:nvPicPr>
          <p:cNvPr id="2" name="Espaço Reservado para Conteúdo 3">
            <a:extLst>
              <a:ext uri="{FF2B5EF4-FFF2-40B4-BE49-F238E27FC236}">
                <a16:creationId xmlns:a16="http://schemas.microsoft.com/office/drawing/2014/main" xmlns="" id="{E9321EBD-551A-E91A-D7A5-423771005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73" y="1963024"/>
            <a:ext cx="2591506" cy="2793764"/>
          </a:xfrm>
          <a:prstGeom prst="rect">
            <a:avLst/>
          </a:prstGeom>
        </p:spPr>
      </p:pic>
    </p:spTree>
    <p:extLst>
      <p:ext uri="{BB962C8B-B14F-4D97-AF65-F5344CB8AC3E}">
        <p14:creationId xmlns:p14="http://schemas.microsoft.com/office/powerpoint/2010/main" val="2514090123"/>
      </p:ext>
    </p:extLst>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CRITÉRIOS DE JULGAMENTO </a:t>
            </a:r>
          </a:p>
        </p:txBody>
      </p:sp>
      <p:sp>
        <p:nvSpPr>
          <p:cNvPr id="3" name="Espaço Reservado para Conteúdo 2">
            <a:extLst>
              <a:ext uri="{FF2B5EF4-FFF2-40B4-BE49-F238E27FC236}">
                <a16:creationId xmlns:a16="http://schemas.microsoft.com/office/drawing/2014/main" xmlns="" id="{6DF27490-5026-F20C-031E-580652FBAB34}"/>
              </a:ext>
            </a:extLst>
          </p:cNvPr>
          <p:cNvSpPr>
            <a:spLocks noGrp="1"/>
          </p:cNvSpPr>
          <p:nvPr>
            <p:ph idx="1"/>
          </p:nvPr>
        </p:nvSpPr>
        <p:spPr>
          <a:xfrm>
            <a:off x="5050171" y="1600201"/>
            <a:ext cx="6300133" cy="4525963"/>
          </a:xfrm>
        </p:spPr>
        <p:txBody>
          <a:bodyPr/>
          <a:lstStyle/>
          <a:p>
            <a:r>
              <a:rPr lang="pt-BR" dirty="0"/>
              <a:t>Quais modalidades utilizam o critério de julgamento </a:t>
            </a:r>
            <a:r>
              <a:rPr lang="pt-BR" dirty="0">
                <a:solidFill>
                  <a:schemeClr val="accent6">
                    <a:lumMod val="75000"/>
                  </a:schemeClr>
                </a:solidFill>
              </a:rPr>
              <a:t>melhor técnica ou conteúdo artístico</a:t>
            </a:r>
            <a:r>
              <a:rPr lang="pt-BR" dirty="0"/>
              <a:t>?</a:t>
            </a:r>
          </a:p>
          <a:p>
            <a:pPr marL="0" indent="0">
              <a:buNone/>
            </a:pPr>
            <a:endParaRPr lang="pt-BR" dirty="0"/>
          </a:p>
          <a:p>
            <a:r>
              <a:rPr lang="pt-BR" dirty="0"/>
              <a:t>Quais modalidades utilizam o critério de julgamento </a:t>
            </a:r>
            <a:r>
              <a:rPr lang="pt-BR" dirty="0">
                <a:solidFill>
                  <a:schemeClr val="accent6">
                    <a:lumMod val="75000"/>
                  </a:schemeClr>
                </a:solidFill>
              </a:rPr>
              <a:t>melhor técnica e preço</a:t>
            </a:r>
            <a:r>
              <a:rPr lang="pt-BR" dirty="0"/>
              <a:t>?</a:t>
            </a:r>
          </a:p>
          <a:p>
            <a:pPr marL="0" indent="0">
              <a:buNone/>
            </a:pPr>
            <a:r>
              <a:rPr lang="pt-BR" dirty="0">
                <a:solidFill>
                  <a:schemeClr val="accent6">
                    <a:lumMod val="75000"/>
                  </a:schemeClr>
                </a:solidFill>
              </a:rPr>
              <a:t> </a:t>
            </a:r>
          </a:p>
          <a:p>
            <a:pPr marL="0" indent="0">
              <a:buNone/>
            </a:pPr>
            <a:endParaRPr lang="pt-BR" dirty="0">
              <a:solidFill>
                <a:schemeClr val="accent6">
                  <a:lumMod val="75000"/>
                </a:schemeClr>
              </a:solidFill>
            </a:endParaRPr>
          </a:p>
        </p:txBody>
      </p:sp>
      <p:pic>
        <p:nvPicPr>
          <p:cNvPr id="2" name="Espaço Reservado para Conteúdo 3">
            <a:extLst>
              <a:ext uri="{FF2B5EF4-FFF2-40B4-BE49-F238E27FC236}">
                <a16:creationId xmlns:a16="http://schemas.microsoft.com/office/drawing/2014/main" xmlns="" id="{E9321EBD-551A-E91A-D7A5-423771005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73" y="1963024"/>
            <a:ext cx="2591506" cy="2793764"/>
          </a:xfrm>
          <a:prstGeom prst="rect">
            <a:avLst/>
          </a:prstGeom>
        </p:spPr>
      </p:pic>
    </p:spTree>
    <p:extLst>
      <p:ext uri="{BB962C8B-B14F-4D97-AF65-F5344CB8AC3E}">
        <p14:creationId xmlns:p14="http://schemas.microsoft.com/office/powerpoint/2010/main" val="159672602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graphicFrame>
        <p:nvGraphicFramePr>
          <p:cNvPr id="3" name="Tabela 4">
            <a:extLst>
              <a:ext uri="{FF2B5EF4-FFF2-40B4-BE49-F238E27FC236}">
                <a16:creationId xmlns:a16="http://schemas.microsoft.com/office/drawing/2014/main" xmlns="" id="{81CFE6AB-62F2-AFF5-E2EC-CA98912A7C6B}"/>
              </a:ext>
            </a:extLst>
          </p:cNvPr>
          <p:cNvGraphicFramePr>
            <a:graphicFrameLocks noGrp="1"/>
          </p:cNvGraphicFramePr>
          <p:nvPr>
            <p:extLst>
              <p:ext uri="{D42A27DB-BD31-4B8C-83A1-F6EECF244321}">
                <p14:modId xmlns:p14="http://schemas.microsoft.com/office/powerpoint/2010/main" val="3664967538"/>
              </p:ext>
            </p:extLst>
          </p:nvPr>
        </p:nvGraphicFramePr>
        <p:xfrm>
          <a:off x="243869" y="1340160"/>
          <a:ext cx="11265826" cy="4906093"/>
        </p:xfrm>
        <a:graphic>
          <a:graphicData uri="http://schemas.openxmlformats.org/drawingml/2006/table">
            <a:tbl>
              <a:tblPr firstRow="1" bandRow="1">
                <a:tableStyleId>{5C22544A-7EE6-4342-B048-85BDC9FD1C3A}</a:tableStyleId>
              </a:tblPr>
              <a:tblGrid>
                <a:gridCol w="6775117">
                  <a:extLst>
                    <a:ext uri="{9D8B030D-6E8A-4147-A177-3AD203B41FA5}">
                      <a16:colId xmlns:a16="http://schemas.microsoft.com/office/drawing/2014/main" xmlns="" val="2681575206"/>
                    </a:ext>
                  </a:extLst>
                </a:gridCol>
                <a:gridCol w="4490709">
                  <a:extLst>
                    <a:ext uri="{9D8B030D-6E8A-4147-A177-3AD203B41FA5}">
                      <a16:colId xmlns:a16="http://schemas.microsoft.com/office/drawing/2014/main" xmlns="" val="4286967411"/>
                    </a:ext>
                  </a:extLst>
                </a:gridCol>
              </a:tblGrid>
              <a:tr h="611722">
                <a:tc gridSpan="2">
                  <a:txBody>
                    <a:bodyPr/>
                    <a:lstStyle/>
                    <a:p>
                      <a:pPr algn="ctr"/>
                      <a:r>
                        <a:rPr lang="pt-BR" sz="3000" dirty="0">
                          <a:solidFill>
                            <a:schemeClr val="accent6">
                              <a:lumMod val="75000"/>
                            </a:schemeClr>
                          </a:solidFill>
                        </a:rPr>
                        <a:t>LEI 14.133/21</a:t>
                      </a:r>
                    </a:p>
                  </a:txBody>
                  <a:tcPr>
                    <a:solidFill>
                      <a:schemeClr val="bg1">
                        <a:lumMod val="85000"/>
                      </a:schemeClr>
                    </a:solidFill>
                  </a:tcPr>
                </a:tc>
                <a:tc hMerge="1">
                  <a:txBody>
                    <a:bodyPr/>
                    <a:lstStyle/>
                    <a:p>
                      <a:endParaRPr lang="pt-BR" dirty="0"/>
                    </a:p>
                  </a:txBody>
                  <a:tcPr>
                    <a:solidFill>
                      <a:srgbClr val="FFCC2A"/>
                    </a:solidFill>
                  </a:tcPr>
                </a:tc>
                <a:extLst>
                  <a:ext uri="{0D108BD9-81ED-4DB2-BD59-A6C34878D82A}">
                    <a16:rowId xmlns:a16="http://schemas.microsoft.com/office/drawing/2014/main" xmlns="" val="38157152"/>
                  </a:ext>
                </a:extLst>
              </a:tr>
              <a:tr h="4294371">
                <a:tc>
                  <a:txBody>
                    <a:bodyPr/>
                    <a:lstStyle/>
                    <a:p>
                      <a:pPr algn="ctr"/>
                      <a:r>
                        <a:rPr lang="pt-BR" sz="2500" b="1" dirty="0">
                          <a:solidFill>
                            <a:schemeClr val="tx1"/>
                          </a:solidFill>
                        </a:rPr>
                        <a:t>APLICA-SE</a:t>
                      </a:r>
                    </a:p>
                    <a:p>
                      <a:pPr algn="just"/>
                      <a:r>
                        <a:rPr lang="pt-BR" sz="2500" dirty="0"/>
                        <a:t>- Administração</a:t>
                      </a:r>
                      <a:r>
                        <a:rPr lang="pt-BR" sz="2500" baseline="0" dirty="0"/>
                        <a:t> p</a:t>
                      </a:r>
                      <a:r>
                        <a:rPr lang="pt-BR" sz="2500" dirty="0"/>
                        <a:t>ública direta, autárquica e fundacional da União, dos Estados, do Distrito Federal e dos Municípios.</a:t>
                      </a:r>
                    </a:p>
                    <a:p>
                      <a:pPr algn="just"/>
                      <a:r>
                        <a:rPr lang="pt-BR" sz="2500" dirty="0"/>
                        <a:t>- Órgãos dos Poderes Legislativo e Judiciário da União, dos Estados e do Distrito Federal e os órgãos do Poder Legislativo dos Municípios, quando no desempenho de função administrativa.</a:t>
                      </a:r>
                    </a:p>
                    <a:p>
                      <a:pPr algn="just"/>
                      <a:r>
                        <a:rPr lang="pt-BR" sz="2500" dirty="0"/>
                        <a:t>- Fundos especiais e as demais entidades controladas direta ou indiretamente pela Administração Pública.</a:t>
                      </a:r>
                    </a:p>
                  </a:txBody>
                  <a:tcPr anchor="ctr">
                    <a:solidFill>
                      <a:schemeClr val="bg1">
                        <a:lumMod val="65000"/>
                      </a:schemeClr>
                    </a:solidFill>
                  </a:tcPr>
                </a:tc>
                <a:tc>
                  <a:txBody>
                    <a:bodyPr/>
                    <a:lstStyle/>
                    <a:p>
                      <a:pPr algn="ctr"/>
                      <a:r>
                        <a:rPr lang="pt-BR" sz="2500" b="1" dirty="0"/>
                        <a:t>NÃO SE APLICA</a:t>
                      </a:r>
                    </a:p>
                    <a:p>
                      <a:pPr algn="just"/>
                      <a:r>
                        <a:rPr lang="pt-BR" sz="2500" dirty="0"/>
                        <a:t>Empresas públicas, sociedades de economia mista e suas subsidiárias, regidas pela Lei nº 13.303, de 30 de junho de 2016, ressalvado o disposto no art. 178 desta Lei.</a:t>
                      </a:r>
                    </a:p>
                  </a:txBody>
                  <a:tcPr anchor="ctr">
                    <a:solidFill>
                      <a:schemeClr val="bg1">
                        <a:lumMod val="85000"/>
                      </a:schemeClr>
                    </a:solidFill>
                  </a:tcPr>
                </a:tc>
                <a:extLst>
                  <a:ext uri="{0D108BD9-81ED-4DB2-BD59-A6C34878D82A}">
                    <a16:rowId xmlns:a16="http://schemas.microsoft.com/office/drawing/2014/main" xmlns="" val="3733349529"/>
                  </a:ext>
                </a:extLst>
              </a:tr>
            </a:tbl>
          </a:graphicData>
        </a:graphic>
      </p:graphicFrame>
    </p:spTree>
    <p:extLst>
      <p:ext uri="{BB962C8B-B14F-4D97-AF65-F5344CB8AC3E}">
        <p14:creationId xmlns:p14="http://schemas.microsoft.com/office/powerpoint/2010/main" val="4291877753"/>
      </p:ext>
    </p:extLst>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CRITÉRIOS DE JULGAMENTO </a:t>
            </a:r>
          </a:p>
        </p:txBody>
      </p:sp>
      <p:sp>
        <p:nvSpPr>
          <p:cNvPr id="3" name="Espaço Reservado para Conteúdo 2">
            <a:extLst>
              <a:ext uri="{FF2B5EF4-FFF2-40B4-BE49-F238E27FC236}">
                <a16:creationId xmlns:a16="http://schemas.microsoft.com/office/drawing/2014/main" xmlns="" id="{6DF27490-5026-F20C-031E-580652FBAB34}"/>
              </a:ext>
            </a:extLst>
          </p:cNvPr>
          <p:cNvSpPr>
            <a:spLocks noGrp="1"/>
          </p:cNvSpPr>
          <p:nvPr>
            <p:ph idx="1"/>
          </p:nvPr>
        </p:nvSpPr>
        <p:spPr>
          <a:xfrm>
            <a:off x="5050171" y="1600201"/>
            <a:ext cx="6300133" cy="4525963"/>
          </a:xfrm>
        </p:spPr>
        <p:txBody>
          <a:bodyPr/>
          <a:lstStyle/>
          <a:p>
            <a:r>
              <a:rPr lang="pt-BR" dirty="0"/>
              <a:t>Quais modalidades utilizam o critério de julgamento </a:t>
            </a:r>
            <a:r>
              <a:rPr lang="pt-BR" dirty="0">
                <a:solidFill>
                  <a:schemeClr val="accent6">
                    <a:lumMod val="75000"/>
                  </a:schemeClr>
                </a:solidFill>
              </a:rPr>
              <a:t>maior lance</a:t>
            </a:r>
            <a:r>
              <a:rPr lang="pt-BR" dirty="0"/>
              <a:t>?</a:t>
            </a:r>
          </a:p>
          <a:p>
            <a:pPr marL="0" indent="0">
              <a:buNone/>
            </a:pPr>
            <a:endParaRPr lang="pt-BR" dirty="0"/>
          </a:p>
          <a:p>
            <a:r>
              <a:rPr lang="pt-BR" dirty="0"/>
              <a:t>Quais modalidades utilizam o critério de julgamento </a:t>
            </a:r>
            <a:r>
              <a:rPr lang="pt-BR" dirty="0">
                <a:solidFill>
                  <a:schemeClr val="accent6">
                    <a:lumMod val="75000"/>
                  </a:schemeClr>
                </a:solidFill>
              </a:rPr>
              <a:t>maior retorno econômico</a:t>
            </a:r>
            <a:r>
              <a:rPr lang="pt-BR" dirty="0"/>
              <a:t>?</a:t>
            </a:r>
          </a:p>
          <a:p>
            <a:pPr marL="0" indent="0">
              <a:buNone/>
            </a:pPr>
            <a:r>
              <a:rPr lang="pt-BR" dirty="0">
                <a:solidFill>
                  <a:schemeClr val="accent6">
                    <a:lumMod val="75000"/>
                  </a:schemeClr>
                </a:solidFill>
              </a:rPr>
              <a:t> </a:t>
            </a:r>
          </a:p>
          <a:p>
            <a:pPr marL="0" indent="0">
              <a:buNone/>
            </a:pPr>
            <a:endParaRPr lang="pt-BR" dirty="0">
              <a:solidFill>
                <a:schemeClr val="accent6">
                  <a:lumMod val="75000"/>
                </a:schemeClr>
              </a:solidFill>
            </a:endParaRPr>
          </a:p>
        </p:txBody>
      </p:sp>
      <p:pic>
        <p:nvPicPr>
          <p:cNvPr id="2" name="Espaço Reservado para Conteúdo 3">
            <a:extLst>
              <a:ext uri="{FF2B5EF4-FFF2-40B4-BE49-F238E27FC236}">
                <a16:creationId xmlns:a16="http://schemas.microsoft.com/office/drawing/2014/main" xmlns="" id="{E9321EBD-551A-E91A-D7A5-423771005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73" y="1963024"/>
            <a:ext cx="2591506" cy="2793764"/>
          </a:xfrm>
          <a:prstGeom prst="rect">
            <a:avLst/>
          </a:prstGeom>
        </p:spPr>
      </p:pic>
    </p:spTree>
    <p:extLst>
      <p:ext uri="{BB962C8B-B14F-4D97-AF65-F5344CB8AC3E}">
        <p14:creationId xmlns:p14="http://schemas.microsoft.com/office/powerpoint/2010/main" val="168953129"/>
      </p:ext>
    </p:extLst>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MODOS DE DISPUTA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568114"/>
            <a:ext cx="11081428" cy="4292755"/>
          </a:xfrm>
        </p:spPr>
        <p:txBody>
          <a:bodyPr/>
          <a:lstStyle/>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Art.56. O modo de disputa poderá ser, </a:t>
            </a:r>
            <a:r>
              <a:rPr lang="pt-BR" sz="2800" b="1" u="sng" kern="100" dirty="0">
                <a:effectLst/>
                <a:latin typeface="Calibri" panose="020F0502020204030204" pitchFamily="34" charset="0"/>
                <a:ea typeface="Calibri" panose="020F0502020204030204" pitchFamily="34" charset="0"/>
                <a:cs typeface="Calibri" panose="020F0502020204030204" pitchFamily="34" charset="0"/>
              </a:rPr>
              <a:t>isolada ou conjuntamente</a:t>
            </a:r>
            <a:r>
              <a:rPr lang="pt-BR" sz="2800" kern="100" dirty="0">
                <a:effectLst/>
                <a:latin typeface="Calibri" panose="020F0502020204030204" pitchFamily="34" charset="0"/>
                <a:ea typeface="Calibri" panose="020F0502020204030204" pitchFamily="34" charset="0"/>
                <a:cs typeface="Calibri" panose="020F0502020204030204" pitchFamily="34" charset="0"/>
              </a:rPr>
              <a:t>:</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I - Aberto, hipótese em que </a:t>
            </a:r>
            <a:r>
              <a:rPr lang="pt-BR" sz="2800" kern="100" dirty="0">
                <a:latin typeface="Calibri" panose="020F0502020204030204" pitchFamily="34" charset="0"/>
                <a:ea typeface="Calibri" panose="020F0502020204030204" pitchFamily="34" charset="0"/>
                <a:cs typeface="Calibri" panose="020F0502020204030204" pitchFamily="34" charset="0"/>
              </a:rPr>
              <a:t>os licitantes apresentarão suas propostas por meio de lances públicos e sucessivos, crescentes ou decrescentes;</a:t>
            </a:r>
          </a:p>
          <a:p>
            <a:pPr marL="0" lv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Calibri" panose="020F0502020204030204" pitchFamily="34" charset="0"/>
              </a:rPr>
              <a:t>II - Fechado</a:t>
            </a:r>
            <a:r>
              <a:rPr lang="pt-BR" sz="2800" kern="100" dirty="0">
                <a:latin typeface="Calibri" panose="020F0502020204030204" pitchFamily="34" charset="0"/>
                <a:ea typeface="Calibri" panose="020F0502020204030204" pitchFamily="34" charset="0"/>
                <a:cs typeface="Calibri" panose="020F0502020204030204" pitchFamily="34" charset="0"/>
              </a:rPr>
              <a:t>, hipótese em que as propostas permanecerão em sigilo até a data e hora designadas para sua divulgação.</a:t>
            </a:r>
          </a:p>
          <a:p>
            <a:pPr marL="0" lvl="0" indent="0" algn="just">
              <a:lnSpc>
                <a:spcPct val="107000"/>
              </a:lnSpc>
              <a:spcAft>
                <a:spcPts val="800"/>
              </a:spcAft>
              <a:buNone/>
            </a:pPr>
            <a:endParaRPr lang="pt-BR" sz="2800" kern="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18584"/>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MODOS DE DISPUTA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568114"/>
            <a:ext cx="11081428" cy="4292755"/>
          </a:xfrm>
        </p:spPr>
        <p:txBody>
          <a:bodyPr/>
          <a:lstStyle/>
          <a:p>
            <a:pPr marL="0" lvl="0" indent="0" algn="just">
              <a:lnSpc>
                <a:spcPct val="107000"/>
              </a:lnSpc>
              <a:spcAft>
                <a:spcPts val="800"/>
              </a:spcAft>
              <a:buNone/>
            </a:pPr>
            <a:endParaRPr lang="pt-BR" sz="2800" b="1" kern="100" dirty="0">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Aft>
                <a:spcPts val="800"/>
              </a:spcAft>
              <a:buNone/>
            </a:pPr>
            <a:r>
              <a:rPr lang="pt-BR" sz="2800" b="1" kern="100" dirty="0">
                <a:latin typeface="Calibri" panose="020F0502020204030204" pitchFamily="34" charset="0"/>
                <a:ea typeface="Calibri" panose="020F0502020204030204" pitchFamily="34" charset="0"/>
                <a:cs typeface="Calibri" panose="020F0502020204030204" pitchFamily="34" charset="0"/>
              </a:rPr>
              <a:t>Modo de disputa fechado </a:t>
            </a:r>
            <a:r>
              <a:rPr lang="pt-BR" sz="2800" kern="100" dirty="0">
                <a:latin typeface="Calibri" panose="020F0502020204030204" pitchFamily="34" charset="0"/>
                <a:ea typeface="Calibri" panose="020F0502020204030204" pitchFamily="34" charset="0"/>
                <a:cs typeface="Calibri" panose="020F0502020204030204" pitchFamily="34" charset="0"/>
              </a:rPr>
              <a:t>de forma isolada</a:t>
            </a:r>
          </a:p>
          <a:p>
            <a:pPr marL="0" lvl="0" indent="0" algn="just">
              <a:lnSpc>
                <a:spcPct val="107000"/>
              </a:lnSpc>
              <a:spcAft>
                <a:spcPts val="800"/>
              </a:spcAft>
              <a:buNone/>
            </a:pPr>
            <a:r>
              <a:rPr lang="pt-BR" sz="2800" kern="100" dirty="0">
                <a:latin typeface="Calibri" panose="020F0502020204030204" pitchFamily="34" charset="0"/>
                <a:ea typeface="Calibri" panose="020F0502020204030204" pitchFamily="34" charset="0"/>
                <a:cs typeface="Calibri" panose="020F0502020204030204" pitchFamily="34" charset="0"/>
              </a:rPr>
              <a:t>para critérios de julgamento </a:t>
            </a:r>
            <a:r>
              <a:rPr lang="pt-BR" sz="2800" b="1" kern="100" dirty="0">
                <a:latin typeface="Calibri" panose="020F0502020204030204" pitchFamily="34" charset="0"/>
                <a:ea typeface="Calibri" panose="020F0502020204030204" pitchFamily="34" charset="0"/>
                <a:cs typeface="Calibri" panose="020F0502020204030204" pitchFamily="34" charset="0"/>
              </a:rPr>
              <a:t>menor preço e maior desconto. </a:t>
            </a:r>
          </a:p>
          <a:p>
            <a:pPr marL="0" lvl="0" indent="0" algn="just">
              <a:lnSpc>
                <a:spcPct val="107000"/>
              </a:lnSpc>
              <a:spcAft>
                <a:spcPts val="800"/>
              </a:spcAft>
              <a:buNone/>
            </a:pPr>
            <a:endParaRPr lang="pt-BR" sz="2800" b="1" kern="100" dirty="0">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Aft>
                <a:spcPts val="800"/>
              </a:spcAft>
              <a:buNone/>
            </a:pPr>
            <a:r>
              <a:rPr lang="pt-BR" sz="2800" b="1" kern="100" dirty="0">
                <a:latin typeface="Calibri" panose="020F0502020204030204" pitchFamily="34" charset="0"/>
                <a:ea typeface="Calibri" panose="020F0502020204030204" pitchFamily="34" charset="0"/>
                <a:cs typeface="Calibri" panose="020F0502020204030204" pitchFamily="34" charset="0"/>
              </a:rPr>
              <a:t>Modo de disputa aberto           </a:t>
            </a:r>
            <a:r>
              <a:rPr lang="pt-BR" sz="2800" kern="100" dirty="0">
                <a:latin typeface="Calibri" panose="020F0502020204030204" pitchFamily="34" charset="0"/>
                <a:ea typeface="Calibri" panose="020F0502020204030204" pitchFamily="34" charset="0"/>
                <a:cs typeface="Calibri" panose="020F0502020204030204" pitchFamily="34" charset="0"/>
              </a:rPr>
              <a:t>para critério de julgamento </a:t>
            </a:r>
            <a:r>
              <a:rPr lang="pt-BR" sz="2800" b="1" kern="100" dirty="0">
                <a:latin typeface="Calibri" panose="020F0502020204030204" pitchFamily="34" charset="0"/>
                <a:ea typeface="Calibri" panose="020F0502020204030204" pitchFamily="34" charset="0"/>
                <a:cs typeface="Calibri" panose="020F0502020204030204" pitchFamily="34" charset="0"/>
              </a:rPr>
              <a:t>técnica e preço.</a:t>
            </a:r>
          </a:p>
        </p:txBody>
      </p:sp>
      <p:pic>
        <p:nvPicPr>
          <p:cNvPr id="5" name="Gráfico 4" descr="Sem sinal">
            <a:extLst>
              <a:ext uri="{FF2B5EF4-FFF2-40B4-BE49-F238E27FC236}">
                <a16:creationId xmlns:a16="http://schemas.microsoft.com/office/drawing/2014/main" xmlns="" id="{300209ED-45A1-297E-EB83-72579E2784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65973" y="1945046"/>
            <a:ext cx="914400" cy="914400"/>
          </a:xfrm>
          <a:prstGeom prst="rect">
            <a:avLst/>
          </a:prstGeom>
        </p:spPr>
      </p:pic>
      <p:pic>
        <p:nvPicPr>
          <p:cNvPr id="6" name="Gráfico 5" descr="Sem sinal">
            <a:extLst>
              <a:ext uri="{FF2B5EF4-FFF2-40B4-BE49-F238E27FC236}">
                <a16:creationId xmlns:a16="http://schemas.microsoft.com/office/drawing/2014/main" xmlns="" id="{2009E34E-017A-912B-A5FE-E5E4CD9A60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88525" y="3938758"/>
            <a:ext cx="914400" cy="914400"/>
          </a:xfrm>
          <a:prstGeom prst="rect">
            <a:avLst/>
          </a:prstGeom>
        </p:spPr>
      </p:pic>
    </p:spTree>
    <p:extLst>
      <p:ext uri="{BB962C8B-B14F-4D97-AF65-F5344CB8AC3E}">
        <p14:creationId xmlns:p14="http://schemas.microsoft.com/office/powerpoint/2010/main" val="2378353940"/>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MODOS DE DISPUTA</a:t>
            </a:r>
          </a:p>
        </p:txBody>
      </p:sp>
      <p:graphicFrame>
        <p:nvGraphicFramePr>
          <p:cNvPr id="8" name="Espaço Reservado para Conteúdo 2"/>
          <p:cNvGraphicFramePr>
            <a:graphicFrameLocks/>
          </p:cNvGraphicFramePr>
          <p:nvPr>
            <p:extLst>
              <p:ext uri="{D42A27DB-BD31-4B8C-83A1-F6EECF244321}">
                <p14:modId xmlns:p14="http://schemas.microsoft.com/office/powerpoint/2010/main" val="4045814232"/>
              </p:ext>
            </p:extLst>
          </p:nvPr>
        </p:nvGraphicFramePr>
        <p:xfrm>
          <a:off x="352925" y="1242064"/>
          <a:ext cx="11457905" cy="4699639"/>
        </p:xfrm>
        <a:graphic>
          <a:graphicData uri="http://schemas.openxmlformats.org/drawingml/2006/table">
            <a:tbl>
              <a:tblPr firstRow="1" firstCol="1" bandRow="1">
                <a:tableStyleId>{5C22544A-7EE6-4342-B048-85BDC9FD1C3A}</a:tableStyleId>
              </a:tblPr>
              <a:tblGrid>
                <a:gridCol w="3125328">
                  <a:extLst>
                    <a:ext uri="{9D8B030D-6E8A-4147-A177-3AD203B41FA5}">
                      <a16:colId xmlns:a16="http://schemas.microsoft.com/office/drawing/2014/main" xmlns="" val="1563267844"/>
                    </a:ext>
                  </a:extLst>
                </a:gridCol>
                <a:gridCol w="4514091">
                  <a:extLst>
                    <a:ext uri="{9D8B030D-6E8A-4147-A177-3AD203B41FA5}">
                      <a16:colId xmlns:a16="http://schemas.microsoft.com/office/drawing/2014/main" xmlns="" val="1505427597"/>
                    </a:ext>
                  </a:extLst>
                </a:gridCol>
                <a:gridCol w="3818486">
                  <a:extLst>
                    <a:ext uri="{9D8B030D-6E8A-4147-A177-3AD203B41FA5}">
                      <a16:colId xmlns:a16="http://schemas.microsoft.com/office/drawing/2014/main" xmlns="" val="2773860740"/>
                    </a:ext>
                  </a:extLst>
                </a:gridCol>
              </a:tblGrid>
              <a:tr h="897564">
                <a:tc>
                  <a:txBody>
                    <a:bodyPr/>
                    <a:lstStyle/>
                    <a:p>
                      <a:pPr indent="0" algn="ctr">
                        <a:lnSpc>
                          <a:spcPct val="100000"/>
                        </a:lnSpc>
                        <a:spcAft>
                          <a:spcPts val="0"/>
                        </a:spcAft>
                      </a:pPr>
                      <a:r>
                        <a:rPr lang="pt-BR" sz="1800" dirty="0">
                          <a:effectLst/>
                        </a:rPr>
                        <a:t>Modalidade (art. 28)</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Critério de julgamento (art. 33)</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Modo de disputa </a:t>
                      </a:r>
                    </a:p>
                    <a:p>
                      <a:pPr indent="0" algn="ctr">
                        <a:lnSpc>
                          <a:spcPct val="100000"/>
                        </a:lnSpc>
                        <a:spcAft>
                          <a:spcPts val="0"/>
                        </a:spcAft>
                      </a:pPr>
                      <a:r>
                        <a:rPr lang="pt-BR" sz="1800" dirty="0">
                          <a:effectLst/>
                        </a:rPr>
                        <a:t>(art. 56)</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80139818"/>
                  </a:ext>
                </a:extLst>
              </a:tr>
              <a:tr h="471639">
                <a:tc>
                  <a:txBody>
                    <a:bodyPr/>
                    <a:lstStyle/>
                    <a:p>
                      <a:pPr indent="0" algn="ctr">
                        <a:lnSpc>
                          <a:spcPct val="100000"/>
                        </a:lnSpc>
                        <a:spcAft>
                          <a:spcPts val="0"/>
                        </a:spcAft>
                      </a:pPr>
                      <a:r>
                        <a:rPr lang="pt-BR" sz="1800" dirty="0">
                          <a:effectLst/>
                        </a:rPr>
                        <a:t>Pregão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Menor preço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Aberto (lances), obrigatório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01805018"/>
                  </a:ext>
                </a:extLst>
              </a:tr>
              <a:tr h="438891">
                <a:tc>
                  <a:txBody>
                    <a:bodyPr/>
                    <a:lstStyle/>
                    <a:p>
                      <a:pPr indent="0" algn="ctr">
                        <a:lnSpc>
                          <a:spcPct val="100000"/>
                        </a:lnSpc>
                        <a:spcAft>
                          <a:spcPts val="0"/>
                        </a:spcAft>
                      </a:pPr>
                      <a:r>
                        <a:rPr lang="pt-BR" sz="1800" dirty="0">
                          <a:effectLst/>
                        </a:rPr>
                        <a:t>Pregão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Maior desconto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Aberto (lances), obrigatório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94362777"/>
                  </a:ext>
                </a:extLst>
              </a:tr>
              <a:tr h="447850">
                <a:tc>
                  <a:txBody>
                    <a:bodyPr/>
                    <a:lstStyle/>
                    <a:p>
                      <a:pPr indent="0" algn="ctr">
                        <a:lnSpc>
                          <a:spcPct val="100000"/>
                        </a:lnSpc>
                        <a:spcAft>
                          <a:spcPts val="0"/>
                        </a:spcAft>
                      </a:pPr>
                      <a:r>
                        <a:rPr lang="pt-BR" sz="1800" dirty="0">
                          <a:effectLst/>
                        </a:rPr>
                        <a:t>Concorrência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Menor preço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Aberto (lances), obrigatório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87151586"/>
                  </a:ext>
                </a:extLst>
              </a:tr>
              <a:tr h="456806">
                <a:tc>
                  <a:txBody>
                    <a:bodyPr/>
                    <a:lstStyle/>
                    <a:p>
                      <a:pPr indent="0" algn="ctr">
                        <a:lnSpc>
                          <a:spcPct val="100000"/>
                        </a:lnSpc>
                        <a:spcAft>
                          <a:spcPts val="0"/>
                        </a:spcAft>
                      </a:pPr>
                      <a:r>
                        <a:rPr lang="pt-BR" sz="1800" dirty="0">
                          <a:effectLst/>
                        </a:rPr>
                        <a:t>Concorrência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Maior desconto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Aberto (lances), obrigatório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25083619"/>
                  </a:ext>
                </a:extLst>
              </a:tr>
              <a:tr h="447850">
                <a:tc>
                  <a:txBody>
                    <a:bodyPr/>
                    <a:lstStyle/>
                    <a:p>
                      <a:pPr indent="0" algn="ctr">
                        <a:lnSpc>
                          <a:spcPct val="100000"/>
                        </a:lnSpc>
                        <a:spcAft>
                          <a:spcPts val="0"/>
                        </a:spcAft>
                      </a:pPr>
                      <a:r>
                        <a:rPr lang="pt-BR" sz="1800" dirty="0">
                          <a:effectLst/>
                        </a:rPr>
                        <a:t>Concorrência</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Técnica e preço (art. 36)</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tabLst>
                          <a:tab pos="409575" algn="l"/>
                        </a:tabLst>
                      </a:pPr>
                      <a:r>
                        <a:rPr lang="pt-BR" sz="1800" dirty="0">
                          <a:effectLst/>
                        </a:rPr>
                        <a:t>Fechado, </a:t>
                      </a:r>
                      <a:r>
                        <a:rPr lang="pt-BR" sz="1800" dirty="0">
                          <a:solidFill>
                            <a:schemeClr val="tx1"/>
                          </a:solidFill>
                          <a:effectLst/>
                        </a:rPr>
                        <a:t>obrigatório</a:t>
                      </a:r>
                      <a:endParaRPr lang="pt-B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7984052"/>
                  </a:ext>
                </a:extLst>
              </a:tr>
              <a:tr h="452671">
                <a:tc>
                  <a:txBody>
                    <a:bodyPr/>
                    <a:lstStyle/>
                    <a:p>
                      <a:pPr indent="0" algn="ctr">
                        <a:lnSpc>
                          <a:spcPct val="100000"/>
                        </a:lnSpc>
                        <a:spcAft>
                          <a:spcPts val="0"/>
                        </a:spcAft>
                      </a:pPr>
                      <a:r>
                        <a:rPr lang="pt-BR" sz="1800" dirty="0">
                          <a:effectLst/>
                        </a:rPr>
                        <a:t>Concorrência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Melhor técnica ou conteúdo artístico </a:t>
                      </a:r>
                    </a:p>
                    <a:p>
                      <a:pPr indent="0" algn="ctr">
                        <a:lnSpc>
                          <a:spcPct val="100000"/>
                        </a:lnSpc>
                        <a:spcAft>
                          <a:spcPts val="0"/>
                        </a:spcAft>
                      </a:pPr>
                      <a:r>
                        <a:rPr lang="pt-BR" sz="1800" dirty="0">
                          <a:effectLst/>
                        </a:rPr>
                        <a:t>(art. 35)</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rPr>
                        <a:t>Não há disputa de preços. Edital define o prêmio ou remuneração.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26583936"/>
                  </a:ext>
                </a:extLst>
              </a:tr>
              <a:tr h="990399">
                <a:tc>
                  <a:txBody>
                    <a:bodyPr/>
                    <a:lstStyle/>
                    <a:p>
                      <a:pPr indent="0" algn="ctr">
                        <a:lnSpc>
                          <a:spcPct val="100000"/>
                        </a:lnSpc>
                        <a:spcAft>
                          <a:spcPts val="0"/>
                        </a:spcAft>
                      </a:pPr>
                      <a:r>
                        <a:rPr lang="pt-BR" sz="1800" dirty="0">
                          <a:effectLst/>
                        </a:rPr>
                        <a:t>Concorrência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pt-BR" sz="1800" dirty="0">
                          <a:effectLst/>
                          <a:latin typeface="+mn-lt"/>
                        </a:rPr>
                        <a:t>Maior retorno econômico (art.39)</a:t>
                      </a:r>
                    </a:p>
                    <a:p>
                      <a:pPr indent="0" algn="ctr">
                        <a:lnSpc>
                          <a:spcPct val="100000"/>
                        </a:lnSpc>
                        <a:spcAft>
                          <a:spcPts val="0"/>
                        </a:spcAft>
                      </a:pPr>
                      <a:r>
                        <a:rPr lang="pt-BR" sz="1800" dirty="0">
                          <a:effectLst/>
                          <a:latin typeface="+mn-lt"/>
                          <a:ea typeface="Calibri" panose="020F0502020204030204" pitchFamily="34" charset="0"/>
                          <a:cs typeface="Times New Roman" panose="02020603050405020304" pitchFamily="18" charset="0"/>
                        </a:rPr>
                        <a:t>(exclusivo para contrato de eficiência)</a:t>
                      </a:r>
                    </a:p>
                  </a:txBody>
                  <a:tcPr marL="68580" marR="68580" marT="0" marB="0" anchor="ctr"/>
                </a:tc>
                <a:tc>
                  <a:txBody>
                    <a:bodyPr/>
                    <a:lstStyle/>
                    <a:p>
                      <a:pPr indent="0" algn="ctr">
                        <a:lnSpc>
                          <a:spcPct val="100000"/>
                        </a:lnSpc>
                        <a:spcAft>
                          <a:spcPts val="0"/>
                        </a:spcAft>
                      </a:pPr>
                      <a:r>
                        <a:rPr lang="pt-BR" sz="1800" dirty="0">
                          <a:effectLst/>
                        </a:rPr>
                        <a:t>Remuneração em % da economia obtida em contrato de eficiência</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2513424"/>
                  </a:ext>
                </a:extLst>
              </a:tr>
            </a:tbl>
          </a:graphicData>
        </a:graphic>
      </p:graphicFrame>
      <p:sp>
        <p:nvSpPr>
          <p:cNvPr id="7" name="CaixaDeTexto 6"/>
          <p:cNvSpPr txBox="1"/>
          <p:nvPr/>
        </p:nvSpPr>
        <p:spPr>
          <a:xfrm>
            <a:off x="352925" y="5843515"/>
            <a:ext cx="9344867" cy="369332"/>
          </a:xfrm>
          <a:prstGeom prst="rect">
            <a:avLst/>
          </a:prstGeom>
          <a:noFill/>
        </p:spPr>
        <p:txBody>
          <a:bodyPr wrap="square" rtlCol="0">
            <a:spAutoFit/>
          </a:bodyPr>
          <a:lstStyle/>
          <a:p>
            <a:r>
              <a:rPr lang="pt-BR" dirty="0"/>
              <a:t>Autor: Dr. Péricles Almeida/ESPGE, 2022</a:t>
            </a:r>
          </a:p>
        </p:txBody>
      </p:sp>
    </p:spTree>
    <p:extLst>
      <p:ext uri="{BB962C8B-B14F-4D97-AF65-F5344CB8AC3E}">
        <p14:creationId xmlns:p14="http://schemas.microsoft.com/office/powerpoint/2010/main" val="2836195126"/>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446479"/>
            <a:ext cx="10994343" cy="5006857"/>
          </a:xfrm>
        </p:spPr>
        <p:txBody>
          <a:bodyPr/>
          <a:lstStyle/>
          <a:p>
            <a:pPr marL="0" lvl="0" indent="0" algn="just">
              <a:lnSpc>
                <a:spcPct val="107000"/>
              </a:lnSpc>
              <a:spcAft>
                <a:spcPts val="800"/>
              </a:spcAft>
              <a:buNone/>
            </a:pPr>
            <a:r>
              <a:rPr lang="pt-BR" sz="2800" b="1" kern="1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Lances intermediários (art. 56, §3º)</a:t>
            </a:r>
          </a:p>
          <a:p>
            <a:pPr marL="0" lvl="0" indent="0" algn="just">
              <a:lnSpc>
                <a:spcPct val="107000"/>
              </a:lnSpc>
              <a:spcAft>
                <a:spcPts val="800"/>
              </a:spcAft>
              <a:buNone/>
            </a:pPr>
            <a:r>
              <a:rPr lang="pt-BR" sz="2800" b="1" kern="100" dirty="0">
                <a:latin typeface="Calibri" panose="020F0502020204030204" pitchFamily="34" charset="0"/>
                <a:ea typeface="Calibri" panose="020F0502020204030204" pitchFamily="34" charset="0"/>
                <a:cs typeface="Calibri" panose="020F0502020204030204" pitchFamily="34" charset="0"/>
              </a:rPr>
              <a:t>Iguais ou inferiores </a:t>
            </a:r>
            <a:r>
              <a:rPr lang="pt-BR" sz="2800" kern="100" dirty="0">
                <a:latin typeface="Calibri" panose="020F0502020204030204" pitchFamily="34" charset="0"/>
                <a:ea typeface="Calibri" panose="020F0502020204030204" pitchFamily="34" charset="0"/>
                <a:cs typeface="Calibri" panose="020F0502020204030204" pitchFamily="34" charset="0"/>
              </a:rPr>
              <a:t>ao já ofertado, quando adotado o critério de julgamento maior lance;</a:t>
            </a:r>
          </a:p>
          <a:p>
            <a:pPr marL="0" lvl="0" indent="0" algn="just">
              <a:lnSpc>
                <a:spcPct val="107000"/>
              </a:lnSpc>
              <a:spcAft>
                <a:spcPts val="800"/>
              </a:spcAft>
              <a:buNone/>
            </a:pPr>
            <a:r>
              <a:rPr lang="pt-BR" sz="2800" b="1" kern="100" dirty="0">
                <a:latin typeface="Calibri" panose="020F0502020204030204" pitchFamily="34" charset="0"/>
                <a:ea typeface="Calibri" panose="020F0502020204030204" pitchFamily="34" charset="0"/>
                <a:cs typeface="Calibri" panose="020F0502020204030204" pitchFamily="34" charset="0"/>
              </a:rPr>
              <a:t>Iguais ou superiores </a:t>
            </a:r>
            <a:r>
              <a:rPr lang="pt-BR" sz="2800" kern="100" dirty="0">
                <a:latin typeface="Calibri" panose="020F0502020204030204" pitchFamily="34" charset="0"/>
                <a:ea typeface="Calibri" panose="020F0502020204030204" pitchFamily="34" charset="0"/>
                <a:cs typeface="Calibri" panose="020F0502020204030204" pitchFamily="34" charset="0"/>
              </a:rPr>
              <a:t>ao menor já ofertado, quando adotados os demais critérios de julgamento.</a:t>
            </a:r>
          </a:p>
          <a:p>
            <a:pPr marL="0" lvl="0" indent="0" algn="just">
              <a:lnSpc>
                <a:spcPct val="107000"/>
              </a:lnSpc>
              <a:spcAft>
                <a:spcPts val="800"/>
              </a:spcAft>
              <a:buNone/>
            </a:pPr>
            <a:r>
              <a:rPr lang="pt-BR" sz="2800" kern="100" dirty="0">
                <a:latin typeface="Calibri" panose="020F0502020204030204" pitchFamily="34" charset="0"/>
                <a:ea typeface="Calibri" panose="020F0502020204030204" pitchFamily="34" charset="0"/>
                <a:cs typeface="Calibri" panose="020F0502020204030204" pitchFamily="34" charset="0"/>
              </a:rPr>
              <a:t>Escolhida a melhor proposta, se a diferença em relação ao segundo lugar for menor que 5% a administração poderá reabrir a disputa aberta, desde que previsto em instrumento convocatório.</a:t>
            </a:r>
          </a:p>
        </p:txBody>
      </p:sp>
    </p:spTree>
    <p:extLst>
      <p:ext uri="{BB962C8B-B14F-4D97-AF65-F5344CB8AC3E}">
        <p14:creationId xmlns:p14="http://schemas.microsoft.com/office/powerpoint/2010/main" val="2082869480"/>
      </p:ext>
    </p:extLst>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CRITÉRIOS DE DESEMPATE</a:t>
            </a:r>
          </a:p>
        </p:txBody>
      </p:sp>
      <p:sp>
        <p:nvSpPr>
          <p:cNvPr id="7" name="CaixaDeTexto 6">
            <a:extLst>
              <a:ext uri="{FF2B5EF4-FFF2-40B4-BE49-F238E27FC236}">
                <a16:creationId xmlns:a16="http://schemas.microsoft.com/office/drawing/2014/main" xmlns="" id="{12475934-AB56-3C7C-27AA-A2C3CB9470AB}"/>
              </a:ext>
            </a:extLst>
          </p:cNvPr>
          <p:cNvSpPr txBox="1"/>
          <p:nvPr/>
        </p:nvSpPr>
        <p:spPr>
          <a:xfrm>
            <a:off x="352925" y="1098704"/>
            <a:ext cx="9529012" cy="523220"/>
          </a:xfrm>
          <a:prstGeom prst="rect">
            <a:avLst/>
          </a:prstGeom>
          <a:noFill/>
        </p:spPr>
        <p:txBody>
          <a:bodyPr wrap="square">
            <a:spAutoFit/>
          </a:bodyPr>
          <a:lstStyle/>
          <a:p>
            <a:pPr algn="ctr"/>
            <a:r>
              <a:rPr lang="pt-BR" sz="2800" dirty="0"/>
              <a:t>Em caso de empate (Art. 60, Lei 14.133/21)</a:t>
            </a:r>
          </a:p>
        </p:txBody>
      </p:sp>
      <p:grpSp>
        <p:nvGrpSpPr>
          <p:cNvPr id="3" name="Agrupar 2">
            <a:extLst>
              <a:ext uri="{FF2B5EF4-FFF2-40B4-BE49-F238E27FC236}">
                <a16:creationId xmlns:a16="http://schemas.microsoft.com/office/drawing/2014/main" xmlns="" id="{3A6E3492-4EF0-05B7-6205-18AA22BC46A5}"/>
              </a:ext>
            </a:extLst>
          </p:cNvPr>
          <p:cNvGrpSpPr/>
          <p:nvPr/>
        </p:nvGrpSpPr>
        <p:grpSpPr>
          <a:xfrm>
            <a:off x="6098496" y="1573975"/>
            <a:ext cx="5887455" cy="4540174"/>
            <a:chOff x="4198522" y="163773"/>
            <a:chExt cx="4371533" cy="3656320"/>
          </a:xfrm>
          <a:solidFill>
            <a:srgbClr val="FFCC2A"/>
          </a:solidFill>
        </p:grpSpPr>
        <p:sp>
          <p:nvSpPr>
            <p:cNvPr id="6" name="Retângulo: Cantos Superiores Arredondados 5">
              <a:extLst>
                <a:ext uri="{FF2B5EF4-FFF2-40B4-BE49-F238E27FC236}">
                  <a16:creationId xmlns:a16="http://schemas.microsoft.com/office/drawing/2014/main" xmlns="" id="{CA1A2B65-8668-92A8-7BA8-47D2B628DB04}"/>
                </a:ext>
              </a:extLst>
            </p:cNvPr>
            <p:cNvSpPr/>
            <p:nvPr/>
          </p:nvSpPr>
          <p:spPr>
            <a:xfrm rot="5400000">
              <a:off x="4589979" y="-159982"/>
              <a:ext cx="3588619" cy="4371532"/>
            </a:xfrm>
            <a:prstGeom prst="round2SameRect">
              <a:avLst>
                <a:gd name="adj1" fmla="val 16670"/>
                <a:gd name="adj2" fmla="val 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pt-BR"/>
            </a:p>
          </p:txBody>
        </p:sp>
        <p:sp>
          <p:nvSpPr>
            <p:cNvPr id="8" name="Retângulo: Cantos Superiores Arredondados 6">
              <a:extLst>
                <a:ext uri="{FF2B5EF4-FFF2-40B4-BE49-F238E27FC236}">
                  <a16:creationId xmlns:a16="http://schemas.microsoft.com/office/drawing/2014/main" xmlns="" id="{CDA1968E-3124-580B-197A-08FAECAAC745}"/>
                </a:ext>
              </a:extLst>
            </p:cNvPr>
            <p:cNvSpPr txBox="1"/>
            <p:nvPr/>
          </p:nvSpPr>
          <p:spPr>
            <a:xfrm>
              <a:off x="4198522" y="163773"/>
              <a:ext cx="4262475" cy="3627235"/>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pt-BR" sz="2400" kern="1200" dirty="0">
                  <a:solidFill>
                    <a:schemeClr val="tx1"/>
                  </a:solidFill>
                </a:rPr>
                <a:t>§1º Preferência na manutenção do empate:</a:t>
              </a:r>
            </a:p>
            <a:p>
              <a:pPr marL="0" lvl="0" indent="0" algn="l" defTabSz="800100">
                <a:lnSpc>
                  <a:spcPct val="90000"/>
                </a:lnSpc>
                <a:spcBef>
                  <a:spcPct val="0"/>
                </a:spcBef>
                <a:spcAft>
                  <a:spcPct val="35000"/>
                </a:spcAft>
                <a:buNone/>
              </a:pPr>
              <a:r>
                <a:rPr lang="pt-BR" sz="2400" kern="1200" dirty="0">
                  <a:solidFill>
                    <a:schemeClr val="tx1"/>
                  </a:solidFill>
                </a:rPr>
                <a:t>I -  empresas locais, estabelecidas no território da Administração Pública estadual licitante ou no Estado em que se localiza a Administração Pública municipal licitante,</a:t>
              </a:r>
            </a:p>
            <a:p>
              <a:pPr marL="0" lvl="0" indent="0" algn="l" defTabSz="800100">
                <a:lnSpc>
                  <a:spcPct val="90000"/>
                </a:lnSpc>
                <a:spcBef>
                  <a:spcPct val="0"/>
                </a:spcBef>
                <a:spcAft>
                  <a:spcPct val="35000"/>
                </a:spcAft>
                <a:buNone/>
              </a:pPr>
              <a:r>
                <a:rPr lang="pt-BR" sz="2400" kern="1200" dirty="0">
                  <a:solidFill>
                    <a:schemeClr val="tx1"/>
                  </a:solidFill>
                </a:rPr>
                <a:t>II -  empresas brasileiras,</a:t>
              </a:r>
            </a:p>
            <a:p>
              <a:pPr marL="0" lvl="0" indent="0" algn="l" defTabSz="800100">
                <a:lnSpc>
                  <a:spcPct val="90000"/>
                </a:lnSpc>
                <a:spcBef>
                  <a:spcPct val="0"/>
                </a:spcBef>
                <a:spcAft>
                  <a:spcPct val="35000"/>
                </a:spcAft>
                <a:buNone/>
              </a:pPr>
              <a:r>
                <a:rPr lang="pt-BR" sz="2400" kern="1200" dirty="0">
                  <a:solidFill>
                    <a:schemeClr val="tx1"/>
                  </a:solidFill>
                </a:rPr>
                <a:t>III -  empresas que invistam em pesquisa e no desenvolvimento de tecnologia no País </a:t>
              </a:r>
            </a:p>
            <a:p>
              <a:pPr marL="0" lvl="0" indent="0" algn="l" defTabSz="800100">
                <a:lnSpc>
                  <a:spcPct val="90000"/>
                </a:lnSpc>
                <a:spcBef>
                  <a:spcPct val="0"/>
                </a:spcBef>
                <a:spcAft>
                  <a:spcPct val="35000"/>
                </a:spcAft>
                <a:buNone/>
              </a:pPr>
              <a:r>
                <a:rPr lang="pt-BR" sz="2400" kern="1200" dirty="0">
                  <a:solidFill>
                    <a:schemeClr val="tx1"/>
                  </a:solidFill>
                </a:rPr>
                <a:t>IV -  empresas que comprovem a prática de mitigação, nos termos da Política Nacional sobre Mudança do Clima (Lei n. 12.187/2009).</a:t>
              </a:r>
            </a:p>
            <a:p>
              <a:pPr marL="0" lvl="0" indent="0" algn="l" defTabSz="800100">
                <a:lnSpc>
                  <a:spcPct val="90000"/>
                </a:lnSpc>
                <a:spcBef>
                  <a:spcPct val="0"/>
                </a:spcBef>
                <a:spcAft>
                  <a:spcPct val="35000"/>
                </a:spcAft>
                <a:buNone/>
              </a:pPr>
              <a:r>
                <a:rPr lang="pt-BR" sz="2500" kern="1200" dirty="0">
                  <a:solidFill>
                    <a:schemeClr val="tx1"/>
                  </a:solidFill>
                </a:rPr>
                <a:t> </a:t>
              </a:r>
            </a:p>
          </p:txBody>
        </p:sp>
      </p:grpSp>
      <p:sp>
        <p:nvSpPr>
          <p:cNvPr id="25" name="Seta: Curva para Cima 24">
            <a:extLst>
              <a:ext uri="{FF2B5EF4-FFF2-40B4-BE49-F238E27FC236}">
                <a16:creationId xmlns:a16="http://schemas.microsoft.com/office/drawing/2014/main" xmlns="" id="{D0A141A7-80E3-AAFD-6742-5F900C613A28}"/>
              </a:ext>
            </a:extLst>
          </p:cNvPr>
          <p:cNvSpPr/>
          <p:nvPr/>
        </p:nvSpPr>
        <p:spPr>
          <a:xfrm>
            <a:off x="5069305" y="6114149"/>
            <a:ext cx="2069433" cy="605307"/>
          </a:xfrm>
          <a:prstGeom prst="curvedUpArrow">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Retângulo: Cantos Superiores Arredondados 9">
            <a:extLst>
              <a:ext uri="{FF2B5EF4-FFF2-40B4-BE49-F238E27FC236}">
                <a16:creationId xmlns:a16="http://schemas.microsoft.com/office/drawing/2014/main" xmlns="" id="{D0081645-5251-EBCD-39ED-6777900FF3CD}"/>
              </a:ext>
            </a:extLst>
          </p:cNvPr>
          <p:cNvSpPr/>
          <p:nvPr/>
        </p:nvSpPr>
        <p:spPr>
          <a:xfrm rot="16200000">
            <a:off x="871774" y="972441"/>
            <a:ext cx="4516255" cy="5887454"/>
          </a:xfrm>
          <a:prstGeom prst="round2SameRect">
            <a:avLst>
              <a:gd name="adj1" fmla="val 16670"/>
              <a:gd name="adj2" fmla="val 0"/>
            </a:avLst>
          </a:prstGeom>
          <a:solidFill>
            <a:srgbClr val="FFF7DD"/>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vert="vert"/>
          <a:lstStyle/>
          <a:p>
            <a:pPr marL="0" lvl="0" indent="0" algn="l" defTabSz="800100">
              <a:lnSpc>
                <a:spcPct val="90000"/>
              </a:lnSpc>
              <a:spcBef>
                <a:spcPct val="0"/>
              </a:spcBef>
              <a:spcAft>
                <a:spcPct val="35000"/>
              </a:spcAft>
              <a:buNone/>
            </a:pPr>
            <a:r>
              <a:rPr lang="pt-BR" sz="2400" kern="1200" dirty="0">
                <a:solidFill>
                  <a:schemeClr val="tx1"/>
                </a:solidFill>
              </a:rPr>
              <a:t>I - disputa final entre os licitantes empatados</a:t>
            </a:r>
          </a:p>
          <a:p>
            <a:pPr marL="0" lvl="0" indent="0" algn="l" defTabSz="800100">
              <a:lnSpc>
                <a:spcPct val="90000"/>
              </a:lnSpc>
              <a:spcBef>
                <a:spcPct val="0"/>
              </a:spcBef>
              <a:spcAft>
                <a:spcPct val="35000"/>
              </a:spcAft>
              <a:buNone/>
            </a:pPr>
            <a:r>
              <a:rPr lang="pt-BR" sz="2400" b="0" kern="1200" dirty="0">
                <a:solidFill>
                  <a:schemeClr val="tx1"/>
                </a:solidFill>
              </a:rPr>
              <a:t>II</a:t>
            </a:r>
            <a:r>
              <a:rPr lang="pt-BR" sz="2400" b="1" kern="1200" dirty="0">
                <a:solidFill>
                  <a:schemeClr val="tx1"/>
                </a:solidFill>
              </a:rPr>
              <a:t> - </a:t>
            </a:r>
            <a:r>
              <a:rPr lang="pt-BR" sz="2400" kern="1200" dirty="0">
                <a:solidFill>
                  <a:schemeClr val="tx1"/>
                </a:solidFill>
              </a:rPr>
              <a:t>desempenho pretérito dos licitantes em contratos firmados com a Administração Pública, devendo o agente responsável consultar preferencialmente o registro cadastral</a:t>
            </a:r>
          </a:p>
          <a:p>
            <a:pPr marL="0" lvl="0" indent="0" algn="l" defTabSz="800100">
              <a:lnSpc>
                <a:spcPct val="90000"/>
              </a:lnSpc>
              <a:spcBef>
                <a:spcPct val="0"/>
              </a:spcBef>
              <a:spcAft>
                <a:spcPct val="35000"/>
              </a:spcAft>
              <a:buNone/>
            </a:pPr>
            <a:r>
              <a:rPr lang="pt-BR" sz="2400" b="0" kern="1200" dirty="0">
                <a:solidFill>
                  <a:schemeClr val="tx1"/>
                </a:solidFill>
              </a:rPr>
              <a:t>III</a:t>
            </a:r>
            <a:r>
              <a:rPr lang="pt-BR" sz="2400" b="1" kern="1200" dirty="0">
                <a:solidFill>
                  <a:schemeClr val="tx1"/>
                </a:solidFill>
              </a:rPr>
              <a:t> - </a:t>
            </a:r>
            <a:r>
              <a:rPr lang="pt-BR" sz="2400" kern="1200" dirty="0">
                <a:solidFill>
                  <a:schemeClr val="tx1"/>
                </a:solidFill>
              </a:rPr>
              <a:t>promoção da igualdade de gênero no mercado de trabalho.</a:t>
            </a:r>
          </a:p>
          <a:p>
            <a:pPr marL="0" lvl="0" indent="0" algn="l" defTabSz="800100">
              <a:lnSpc>
                <a:spcPct val="90000"/>
              </a:lnSpc>
              <a:spcBef>
                <a:spcPct val="0"/>
              </a:spcBef>
              <a:spcAft>
                <a:spcPct val="35000"/>
              </a:spcAft>
              <a:buNone/>
            </a:pPr>
            <a:r>
              <a:rPr lang="pt-BR" sz="2400" b="0" kern="1200" dirty="0">
                <a:solidFill>
                  <a:schemeClr val="tx1"/>
                </a:solidFill>
              </a:rPr>
              <a:t>IV - </a:t>
            </a:r>
            <a:r>
              <a:rPr lang="pt-BR" sz="2400" kern="1200" dirty="0">
                <a:solidFill>
                  <a:schemeClr val="tx1"/>
                </a:solidFill>
              </a:rPr>
              <a:t>empresa contar com programa de integridade </a:t>
            </a:r>
          </a:p>
        </p:txBody>
      </p:sp>
    </p:spTree>
    <p:extLst>
      <p:ext uri="{BB962C8B-B14F-4D97-AF65-F5344CB8AC3E}">
        <p14:creationId xmlns:p14="http://schemas.microsoft.com/office/powerpoint/2010/main" val="2488554045"/>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JULGAMENTO </a:t>
            </a:r>
          </a:p>
        </p:txBody>
      </p:sp>
      <p:graphicFrame>
        <p:nvGraphicFramePr>
          <p:cNvPr id="5" name="Diagrama 4">
            <a:extLst>
              <a:ext uri="{FF2B5EF4-FFF2-40B4-BE49-F238E27FC236}">
                <a16:creationId xmlns:a16="http://schemas.microsoft.com/office/drawing/2014/main" xmlns="" id="{5C733292-F296-302E-EB13-82B98966E3F1}"/>
              </a:ext>
            </a:extLst>
          </p:cNvPr>
          <p:cNvGraphicFramePr/>
          <p:nvPr>
            <p:extLst>
              <p:ext uri="{D42A27DB-BD31-4B8C-83A1-F6EECF244321}">
                <p14:modId xmlns:p14="http://schemas.microsoft.com/office/powerpoint/2010/main" val="308028822"/>
              </p:ext>
            </p:extLst>
          </p:nvPr>
        </p:nvGraphicFramePr>
        <p:xfrm>
          <a:off x="6096000" y="1468582"/>
          <a:ext cx="5218546" cy="429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xmlns="" id="{C6351C3B-2D81-1330-1651-1F315996FB20}"/>
              </a:ext>
            </a:extLst>
          </p:cNvPr>
          <p:cNvSpPr txBox="1"/>
          <p:nvPr/>
        </p:nvSpPr>
        <p:spPr>
          <a:xfrm>
            <a:off x="901522" y="1468581"/>
            <a:ext cx="5615188" cy="4893647"/>
          </a:xfrm>
          <a:prstGeom prst="rect">
            <a:avLst/>
          </a:prstGeom>
          <a:noFill/>
        </p:spPr>
        <p:txBody>
          <a:bodyPr wrap="square">
            <a:spAutoFit/>
          </a:bodyPr>
          <a:lstStyle/>
          <a:p>
            <a:pPr algn="just"/>
            <a:r>
              <a:rPr lang="pt-B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Decreto 5.352-R/2023 (art. 73)</a:t>
            </a:r>
          </a:p>
          <a:p>
            <a:pPr algn="just"/>
            <a:endParaRPr lang="pt-BR" sz="2400" dirty="0"/>
          </a:p>
          <a:p>
            <a:pPr algn="just"/>
            <a:r>
              <a:rPr lang="pt-BR" sz="2400" dirty="0"/>
              <a:t>§1º O </a:t>
            </a:r>
            <a:r>
              <a:rPr lang="pt-BR" sz="2400" b="1" dirty="0"/>
              <a:t>agente ou comissão de contratação</a:t>
            </a:r>
            <a:r>
              <a:rPr lang="pt-BR" sz="2400" dirty="0"/>
              <a:t> verificará as propostas apresentadas e desclassificará, mediante </a:t>
            </a:r>
            <a:r>
              <a:rPr lang="pt-BR" sz="2400" b="1" dirty="0"/>
              <a:t>decisão motivada</a:t>
            </a:r>
            <a:r>
              <a:rPr lang="pt-BR" sz="2400" dirty="0"/>
              <a:t>, aquelas que não estejam em conformidade com os requisitos estabelecidos no edital.</a:t>
            </a:r>
          </a:p>
          <a:p>
            <a:pPr algn="just"/>
            <a:endParaRPr lang="pt-BR" sz="2400" dirty="0"/>
          </a:p>
          <a:p>
            <a:pPr algn="just"/>
            <a:r>
              <a:rPr lang="pt-BR" sz="2400" dirty="0"/>
              <a:t>§2º A desclassificação da proposta será fundamentada e registrada no sistema, acompanhado em tempo real por todos os participantes.</a:t>
            </a:r>
          </a:p>
        </p:txBody>
      </p:sp>
    </p:spTree>
    <p:extLst>
      <p:ext uri="{BB962C8B-B14F-4D97-AF65-F5344CB8AC3E}">
        <p14:creationId xmlns:p14="http://schemas.microsoft.com/office/powerpoint/2010/main" val="792125264"/>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JULGAMENTO </a:t>
            </a:r>
          </a:p>
        </p:txBody>
      </p:sp>
      <p:sp>
        <p:nvSpPr>
          <p:cNvPr id="2" name="CaixaDeTexto 1">
            <a:extLst>
              <a:ext uri="{FF2B5EF4-FFF2-40B4-BE49-F238E27FC236}">
                <a16:creationId xmlns:a16="http://schemas.microsoft.com/office/drawing/2014/main" xmlns="" id="{F1745183-0E9B-59EF-8EC6-0A2EE46C5DF4}"/>
              </a:ext>
            </a:extLst>
          </p:cNvPr>
          <p:cNvSpPr txBox="1"/>
          <p:nvPr/>
        </p:nvSpPr>
        <p:spPr>
          <a:xfrm>
            <a:off x="522513" y="1306286"/>
            <a:ext cx="10868298" cy="4401205"/>
          </a:xfrm>
          <a:prstGeom prst="rect">
            <a:avLst/>
          </a:prstGeom>
          <a:noFill/>
        </p:spPr>
        <p:txBody>
          <a:bodyPr wrap="square" rtlCol="0">
            <a:spAutoFit/>
          </a:bodyPr>
          <a:lstStyle/>
          <a:p>
            <a:pPr algn="just"/>
            <a:r>
              <a:rPr lang="pt-BR" sz="2800" b="1" dirty="0">
                <a:solidFill>
                  <a:schemeClr val="accent6">
                    <a:lumMod val="75000"/>
                  </a:schemeClr>
                </a:solidFill>
              </a:rPr>
              <a:t>Análise e avaliação da proposta - </a:t>
            </a:r>
            <a:r>
              <a:rPr lang="pt-B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Decreto 5.352-R/2023 (art. 73)</a:t>
            </a:r>
          </a:p>
          <a:p>
            <a:endParaRPr lang="pt-BR" sz="2800" dirty="0">
              <a:solidFill>
                <a:schemeClr val="accent6">
                  <a:lumMod val="75000"/>
                </a:schemeClr>
              </a:solidFill>
            </a:endParaRPr>
          </a:p>
          <a:p>
            <a:pPr algn="just"/>
            <a:r>
              <a:rPr lang="pt-BR" sz="2800" dirty="0"/>
              <a:t>Sempre que necessário a administração poderá realizar diligências para aferir a exequibilidade da proposta.</a:t>
            </a:r>
          </a:p>
          <a:p>
            <a:pPr algn="just"/>
            <a:endParaRPr lang="pt-BR" sz="2800" dirty="0"/>
          </a:p>
          <a:p>
            <a:pPr algn="just"/>
            <a:r>
              <a:rPr lang="pt-BR" sz="2800" dirty="0"/>
              <a:t>O licitante deverá enviar as informações, no prazo estipulado, sob pena de desclassificação e aplicação de sanções cabíveis.</a:t>
            </a:r>
          </a:p>
          <a:p>
            <a:pPr algn="just"/>
            <a:endParaRPr lang="pt-BR" sz="2800" dirty="0"/>
          </a:p>
          <a:p>
            <a:pPr algn="just"/>
            <a:r>
              <a:rPr lang="pt-BR" sz="2800" dirty="0"/>
              <a:t>A inexequibilidade da proposta só será considerada após diligência em que seja garantido ao licitante o contraditório prévio.</a:t>
            </a:r>
            <a:endParaRPr lang="pt-BR" sz="2800" dirty="0">
              <a:solidFill>
                <a:schemeClr val="accent6">
                  <a:lumMod val="75000"/>
                </a:schemeClr>
              </a:solidFill>
            </a:endParaRPr>
          </a:p>
        </p:txBody>
      </p:sp>
    </p:spTree>
    <p:extLst>
      <p:ext uri="{BB962C8B-B14F-4D97-AF65-F5344CB8AC3E}">
        <p14:creationId xmlns:p14="http://schemas.microsoft.com/office/powerpoint/2010/main" val="3015695964"/>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PROPOSTA DESCLASSIFICADA</a:t>
            </a:r>
          </a:p>
        </p:txBody>
      </p:sp>
      <p:sp>
        <p:nvSpPr>
          <p:cNvPr id="7" name="CaixaDeTexto 6">
            <a:extLst>
              <a:ext uri="{FF2B5EF4-FFF2-40B4-BE49-F238E27FC236}">
                <a16:creationId xmlns:a16="http://schemas.microsoft.com/office/drawing/2014/main" xmlns="" id="{12475934-AB56-3C7C-27AA-A2C3CB9470AB}"/>
              </a:ext>
            </a:extLst>
          </p:cNvPr>
          <p:cNvSpPr txBox="1"/>
          <p:nvPr/>
        </p:nvSpPr>
        <p:spPr>
          <a:xfrm>
            <a:off x="519180" y="2736502"/>
            <a:ext cx="3941984" cy="1384995"/>
          </a:xfrm>
          <a:prstGeom prst="rect">
            <a:avLst/>
          </a:prstGeom>
          <a:noFill/>
        </p:spPr>
        <p:txBody>
          <a:bodyPr wrap="square">
            <a:spAutoFit/>
          </a:bodyPr>
          <a:lstStyle/>
          <a:p>
            <a:r>
              <a:rPr lang="pt-BR" sz="2800" dirty="0">
                <a:solidFill>
                  <a:schemeClr val="accent6">
                    <a:lumMod val="75000"/>
                  </a:schemeClr>
                </a:solidFill>
              </a:rPr>
              <a:t>Serão desclassificadas as propostas - art. 59, 14.133/21</a:t>
            </a:r>
          </a:p>
        </p:txBody>
      </p:sp>
      <p:graphicFrame>
        <p:nvGraphicFramePr>
          <p:cNvPr id="2" name="Espaço Reservado para Conteúdo 2">
            <a:extLst>
              <a:ext uri="{FF2B5EF4-FFF2-40B4-BE49-F238E27FC236}">
                <a16:creationId xmlns:a16="http://schemas.microsoft.com/office/drawing/2014/main" xmlns="" id="{D839EE0A-D72D-D4BA-96CD-94C14755E108}"/>
              </a:ext>
            </a:extLst>
          </p:cNvPr>
          <p:cNvGraphicFramePr>
            <a:graphicFrameLocks/>
          </p:cNvGraphicFramePr>
          <p:nvPr>
            <p:extLst>
              <p:ext uri="{D42A27DB-BD31-4B8C-83A1-F6EECF244321}">
                <p14:modId xmlns:p14="http://schemas.microsoft.com/office/powerpoint/2010/main" val="343321755"/>
              </p:ext>
            </p:extLst>
          </p:nvPr>
        </p:nvGraphicFramePr>
        <p:xfrm>
          <a:off x="5117431" y="1623418"/>
          <a:ext cx="7206521" cy="445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559248"/>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HABILITAÇÃO</a:t>
            </a:r>
          </a:p>
        </p:txBody>
      </p:sp>
      <p:sp>
        <p:nvSpPr>
          <p:cNvPr id="2" name="CaixaDeTexto 1">
            <a:extLst>
              <a:ext uri="{FF2B5EF4-FFF2-40B4-BE49-F238E27FC236}">
                <a16:creationId xmlns:a16="http://schemas.microsoft.com/office/drawing/2014/main" xmlns="" id="{8FB7162E-BB39-7952-FF61-EA1125F0D0D9}"/>
              </a:ext>
            </a:extLst>
          </p:cNvPr>
          <p:cNvSpPr txBox="1"/>
          <p:nvPr/>
        </p:nvSpPr>
        <p:spPr>
          <a:xfrm>
            <a:off x="486561" y="1345269"/>
            <a:ext cx="11040421" cy="1384995"/>
          </a:xfrm>
          <a:prstGeom prst="rect">
            <a:avLst/>
          </a:prstGeom>
          <a:noFill/>
        </p:spPr>
        <p:txBody>
          <a:bodyPr wrap="square">
            <a:spAutoFit/>
          </a:bodyPr>
          <a:lstStyle/>
          <a:p>
            <a:pPr algn="just"/>
            <a:r>
              <a:rPr lang="pt-BR" sz="2800" b="0" i="0" dirty="0">
                <a:solidFill>
                  <a:srgbClr val="000000"/>
                </a:solidFill>
                <a:effectLst/>
                <a:latin typeface="+mj-lt"/>
              </a:rPr>
              <a:t>A habilitação é a fase da licitação em que se verifica o conjunto de informações e documentos necessários e suficientes para demonstrar a capacidade do licitante de realizar o objeto da licitação, dividindo-se em:</a:t>
            </a:r>
            <a:endParaRPr lang="pt-BR" sz="2800" dirty="0">
              <a:latin typeface="+mj-lt"/>
            </a:endParaRPr>
          </a:p>
        </p:txBody>
      </p:sp>
      <p:graphicFrame>
        <p:nvGraphicFramePr>
          <p:cNvPr id="5" name="Diagrama 4">
            <a:extLst>
              <a:ext uri="{FF2B5EF4-FFF2-40B4-BE49-F238E27FC236}">
                <a16:creationId xmlns:a16="http://schemas.microsoft.com/office/drawing/2014/main" xmlns="" id="{F88DBEF6-869A-A320-6E1A-6DA794866859}"/>
              </a:ext>
            </a:extLst>
          </p:cNvPr>
          <p:cNvGraphicFramePr/>
          <p:nvPr>
            <p:extLst>
              <p:ext uri="{D42A27DB-BD31-4B8C-83A1-F6EECF244321}">
                <p14:modId xmlns:p14="http://schemas.microsoft.com/office/powerpoint/2010/main" val="1301085710"/>
              </p:ext>
            </p:extLst>
          </p:nvPr>
        </p:nvGraphicFramePr>
        <p:xfrm>
          <a:off x="3055131" y="2826326"/>
          <a:ext cx="6171996" cy="362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51179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graphicFrame>
        <p:nvGraphicFramePr>
          <p:cNvPr id="3" name="Tabela 4">
            <a:extLst>
              <a:ext uri="{FF2B5EF4-FFF2-40B4-BE49-F238E27FC236}">
                <a16:creationId xmlns:a16="http://schemas.microsoft.com/office/drawing/2014/main" xmlns="" id="{81CFE6AB-62F2-AFF5-E2EC-CA98912A7C6B}"/>
              </a:ext>
            </a:extLst>
          </p:cNvPr>
          <p:cNvGraphicFramePr>
            <a:graphicFrameLocks noGrp="1"/>
          </p:cNvGraphicFramePr>
          <p:nvPr>
            <p:extLst>
              <p:ext uri="{D42A27DB-BD31-4B8C-83A1-F6EECF244321}">
                <p14:modId xmlns:p14="http://schemas.microsoft.com/office/powerpoint/2010/main" val="972258355"/>
              </p:ext>
            </p:extLst>
          </p:nvPr>
        </p:nvGraphicFramePr>
        <p:xfrm>
          <a:off x="352926" y="1284156"/>
          <a:ext cx="7490308" cy="4937760"/>
        </p:xfrm>
        <a:graphic>
          <a:graphicData uri="http://schemas.openxmlformats.org/drawingml/2006/table">
            <a:tbl>
              <a:tblPr firstRow="1" bandRow="1">
                <a:tableStyleId>{5C22544A-7EE6-4342-B048-85BDC9FD1C3A}</a:tableStyleId>
              </a:tblPr>
              <a:tblGrid>
                <a:gridCol w="3311955">
                  <a:extLst>
                    <a:ext uri="{9D8B030D-6E8A-4147-A177-3AD203B41FA5}">
                      <a16:colId xmlns:a16="http://schemas.microsoft.com/office/drawing/2014/main" xmlns="" val="2681575206"/>
                    </a:ext>
                  </a:extLst>
                </a:gridCol>
                <a:gridCol w="4178353">
                  <a:extLst>
                    <a:ext uri="{9D8B030D-6E8A-4147-A177-3AD203B41FA5}">
                      <a16:colId xmlns:a16="http://schemas.microsoft.com/office/drawing/2014/main" xmlns="" val="4286967411"/>
                    </a:ext>
                  </a:extLst>
                </a:gridCol>
              </a:tblGrid>
              <a:tr h="517952">
                <a:tc gridSpan="2">
                  <a:txBody>
                    <a:bodyPr/>
                    <a:lstStyle/>
                    <a:p>
                      <a:pPr algn="ctr"/>
                      <a:r>
                        <a:rPr lang="pt-BR" sz="3000" dirty="0">
                          <a:solidFill>
                            <a:schemeClr val="tx1"/>
                          </a:solidFill>
                        </a:rPr>
                        <a:t>PRINCÍPIOS - ART. 5º, LEI 14.133/21</a:t>
                      </a:r>
                    </a:p>
                  </a:txBody>
                  <a:tcPr>
                    <a:solidFill>
                      <a:schemeClr val="bg1">
                        <a:lumMod val="85000"/>
                      </a:schemeClr>
                    </a:solidFill>
                  </a:tcPr>
                </a:tc>
                <a:tc hMerge="1">
                  <a:txBody>
                    <a:bodyPr/>
                    <a:lstStyle/>
                    <a:p>
                      <a:endParaRPr lang="pt-BR" dirty="0"/>
                    </a:p>
                  </a:txBody>
                  <a:tcPr>
                    <a:solidFill>
                      <a:srgbClr val="FFCC2A"/>
                    </a:solidFill>
                  </a:tcPr>
                </a:tc>
                <a:extLst>
                  <a:ext uri="{0D108BD9-81ED-4DB2-BD59-A6C34878D82A}">
                    <a16:rowId xmlns:a16="http://schemas.microsoft.com/office/drawing/2014/main" xmlns="" val="38157152"/>
                  </a:ext>
                </a:extLst>
              </a:tr>
              <a:tr h="4143612">
                <a:tc>
                  <a:txBody>
                    <a:bodyPr/>
                    <a:lstStyle/>
                    <a:p>
                      <a:pPr algn="ctr"/>
                      <a:r>
                        <a:rPr lang="pt-BR" sz="2350" b="1" dirty="0"/>
                        <a:t>Legalidade</a:t>
                      </a:r>
                    </a:p>
                    <a:p>
                      <a:pPr algn="ctr"/>
                      <a:r>
                        <a:rPr lang="pt-BR" sz="2350" b="1" dirty="0"/>
                        <a:t>Impessoalidade</a:t>
                      </a:r>
                    </a:p>
                    <a:p>
                      <a:pPr algn="ctr"/>
                      <a:r>
                        <a:rPr lang="pt-BR" sz="2350" b="1" dirty="0"/>
                        <a:t>Moralidade</a:t>
                      </a:r>
                    </a:p>
                    <a:p>
                      <a:pPr algn="ctr"/>
                      <a:r>
                        <a:rPr lang="pt-BR" sz="2350" b="1" dirty="0"/>
                        <a:t>Publicidade</a:t>
                      </a:r>
                    </a:p>
                    <a:p>
                      <a:pPr algn="ctr"/>
                      <a:r>
                        <a:rPr lang="pt-BR" sz="2350" b="1" dirty="0"/>
                        <a:t>Eficiência</a:t>
                      </a:r>
                    </a:p>
                    <a:p>
                      <a:pPr algn="ctr"/>
                      <a:r>
                        <a:rPr lang="pt-BR" sz="2350" dirty="0">
                          <a:solidFill>
                            <a:srgbClr val="0070C0"/>
                          </a:solidFill>
                        </a:rPr>
                        <a:t>Interesse público</a:t>
                      </a:r>
                    </a:p>
                    <a:p>
                      <a:pPr algn="ctr"/>
                      <a:r>
                        <a:rPr lang="pt-BR" sz="2350" dirty="0">
                          <a:solidFill>
                            <a:srgbClr val="0070C0"/>
                          </a:solidFill>
                        </a:rPr>
                        <a:t>Probidade administrativa</a:t>
                      </a:r>
                    </a:p>
                    <a:p>
                      <a:pPr algn="ctr"/>
                      <a:r>
                        <a:rPr lang="pt-BR" sz="2350" dirty="0"/>
                        <a:t>Igualdade</a:t>
                      </a:r>
                    </a:p>
                    <a:p>
                      <a:pPr algn="ctr"/>
                      <a:r>
                        <a:rPr lang="pt-BR" sz="2350" dirty="0">
                          <a:solidFill>
                            <a:srgbClr val="0070C0"/>
                          </a:solidFill>
                        </a:rPr>
                        <a:t>Planejamento</a:t>
                      </a:r>
                    </a:p>
                    <a:p>
                      <a:pPr algn="ctr"/>
                      <a:r>
                        <a:rPr lang="pt-BR" sz="2350" dirty="0">
                          <a:solidFill>
                            <a:srgbClr val="0070C0"/>
                          </a:solidFill>
                        </a:rPr>
                        <a:t>Transparência</a:t>
                      </a:r>
                    </a:p>
                    <a:p>
                      <a:pPr algn="ctr"/>
                      <a:r>
                        <a:rPr lang="pt-BR" sz="2350" dirty="0">
                          <a:solidFill>
                            <a:srgbClr val="0070C0"/>
                          </a:solidFill>
                        </a:rPr>
                        <a:t>Eficácia</a:t>
                      </a:r>
                    </a:p>
                  </a:txBody>
                  <a:tcPr anchor="ctr">
                    <a:solidFill>
                      <a:schemeClr val="bg1">
                        <a:lumMod val="75000"/>
                      </a:schemeClr>
                    </a:solidFill>
                  </a:tcPr>
                </a:tc>
                <a:tc>
                  <a:txBody>
                    <a:bodyPr/>
                    <a:lstStyle/>
                    <a:p>
                      <a:pPr algn="ctr"/>
                      <a:r>
                        <a:rPr lang="pt-BR" sz="2350" dirty="0">
                          <a:solidFill>
                            <a:srgbClr val="0070C0"/>
                          </a:solidFill>
                        </a:rPr>
                        <a:t>Segregação de funções</a:t>
                      </a:r>
                    </a:p>
                    <a:p>
                      <a:pPr algn="ctr"/>
                      <a:r>
                        <a:rPr lang="pt-BR" sz="2350" dirty="0">
                          <a:solidFill>
                            <a:srgbClr val="0070C0"/>
                          </a:solidFill>
                        </a:rPr>
                        <a:t>Motivação</a:t>
                      </a:r>
                    </a:p>
                    <a:p>
                      <a:pPr algn="ctr"/>
                      <a:r>
                        <a:rPr lang="pt-BR" sz="2350" dirty="0"/>
                        <a:t>Vinculação ao edital</a:t>
                      </a:r>
                    </a:p>
                    <a:p>
                      <a:pPr algn="ctr"/>
                      <a:r>
                        <a:rPr lang="pt-BR" sz="2350" dirty="0"/>
                        <a:t>Julgamento objetivo</a:t>
                      </a:r>
                    </a:p>
                    <a:p>
                      <a:pPr algn="ctr"/>
                      <a:r>
                        <a:rPr lang="pt-BR" sz="2350" dirty="0">
                          <a:solidFill>
                            <a:srgbClr val="0070C0"/>
                          </a:solidFill>
                        </a:rPr>
                        <a:t>Segurança jurídica</a:t>
                      </a:r>
                    </a:p>
                    <a:p>
                      <a:pPr algn="ctr"/>
                      <a:r>
                        <a:rPr lang="pt-BR" sz="2350" dirty="0">
                          <a:solidFill>
                            <a:srgbClr val="0070C0"/>
                          </a:solidFill>
                        </a:rPr>
                        <a:t>Razoabilidade</a:t>
                      </a:r>
                    </a:p>
                    <a:p>
                      <a:pPr algn="ctr"/>
                      <a:r>
                        <a:rPr lang="pt-BR" sz="2350" dirty="0">
                          <a:solidFill>
                            <a:srgbClr val="0070C0"/>
                          </a:solidFill>
                        </a:rPr>
                        <a:t>Competitividade</a:t>
                      </a:r>
                    </a:p>
                    <a:p>
                      <a:pPr algn="ctr"/>
                      <a:r>
                        <a:rPr lang="pt-BR" sz="2350" dirty="0">
                          <a:solidFill>
                            <a:srgbClr val="0070C0"/>
                          </a:solidFill>
                        </a:rPr>
                        <a:t>Proporcionalidade</a:t>
                      </a:r>
                    </a:p>
                    <a:p>
                      <a:pPr algn="ctr"/>
                      <a:r>
                        <a:rPr lang="pt-BR" sz="2350" dirty="0">
                          <a:solidFill>
                            <a:srgbClr val="0070C0"/>
                          </a:solidFill>
                        </a:rPr>
                        <a:t>Celeridade</a:t>
                      </a:r>
                    </a:p>
                    <a:p>
                      <a:pPr algn="ctr"/>
                      <a:r>
                        <a:rPr lang="pt-BR" sz="2350" dirty="0">
                          <a:solidFill>
                            <a:srgbClr val="0070C0"/>
                          </a:solidFill>
                        </a:rPr>
                        <a:t>Economicidade </a:t>
                      </a:r>
                    </a:p>
                    <a:p>
                      <a:pPr algn="ctr"/>
                      <a:r>
                        <a:rPr lang="pt-BR" sz="2350" dirty="0">
                          <a:solidFill>
                            <a:schemeClr val="tx1"/>
                          </a:solidFill>
                        </a:rPr>
                        <a:t>Desenvolvimento nacional sustentável</a:t>
                      </a:r>
                    </a:p>
                  </a:txBody>
                  <a:tcPr anchor="ctr">
                    <a:solidFill>
                      <a:schemeClr val="bg1">
                        <a:lumMod val="85000"/>
                      </a:schemeClr>
                    </a:solidFill>
                  </a:tcPr>
                </a:tc>
                <a:extLst>
                  <a:ext uri="{0D108BD9-81ED-4DB2-BD59-A6C34878D82A}">
                    <a16:rowId xmlns:a16="http://schemas.microsoft.com/office/drawing/2014/main" xmlns="" val="3733349529"/>
                  </a:ext>
                </a:extLst>
              </a:tr>
            </a:tbl>
          </a:graphicData>
        </a:graphic>
      </p:graphicFrame>
      <p:sp>
        <p:nvSpPr>
          <p:cNvPr id="5" name="CaixaDeTexto 4">
            <a:extLst>
              <a:ext uri="{FF2B5EF4-FFF2-40B4-BE49-F238E27FC236}">
                <a16:creationId xmlns:a16="http://schemas.microsoft.com/office/drawing/2014/main" xmlns="" id="{E56735C3-51AE-27C4-F0A3-27C3258C5EE0}"/>
              </a:ext>
            </a:extLst>
          </p:cNvPr>
          <p:cNvSpPr txBox="1"/>
          <p:nvPr/>
        </p:nvSpPr>
        <p:spPr>
          <a:xfrm>
            <a:off x="7984901" y="2062535"/>
            <a:ext cx="4072749" cy="1461939"/>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t-BR" sz="2000" dirty="0"/>
              <a:t>Princípios do planejamento (art. 40):</a:t>
            </a:r>
          </a:p>
          <a:p>
            <a:r>
              <a:rPr lang="pt-BR" sz="2300" dirty="0"/>
              <a:t>- Padronização</a:t>
            </a:r>
          </a:p>
          <a:p>
            <a:r>
              <a:rPr lang="pt-BR" sz="2300" dirty="0"/>
              <a:t>- Parcelamento</a:t>
            </a:r>
          </a:p>
          <a:p>
            <a:r>
              <a:rPr lang="pt-BR" sz="2300" dirty="0"/>
              <a:t>- Responsabilidade fiscal</a:t>
            </a:r>
          </a:p>
        </p:txBody>
      </p:sp>
    </p:spTree>
    <p:extLst>
      <p:ext uri="{BB962C8B-B14F-4D97-AF65-F5344CB8AC3E}">
        <p14:creationId xmlns:p14="http://schemas.microsoft.com/office/powerpoint/2010/main" val="3912477458"/>
      </p:ext>
    </p:extLst>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JURÍDICA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568114"/>
            <a:ext cx="11486148" cy="4748796"/>
          </a:xfrm>
        </p:spPr>
        <p:txBody>
          <a:bodyPr/>
          <a:lstStyle/>
          <a:p>
            <a:pPr marL="0" lvl="0" indent="0" algn="just">
              <a:spcAft>
                <a:spcPts val="800"/>
              </a:spcAft>
              <a:buNone/>
            </a:pPr>
            <a:r>
              <a:rPr lang="pt-BR" sz="2800" b="0" i="0" dirty="0">
                <a:solidFill>
                  <a:schemeClr val="accent6">
                    <a:lumMod val="75000"/>
                  </a:schemeClr>
                </a:solidFill>
                <a:effectLst/>
              </a:rPr>
              <a:t>Art. 66</a:t>
            </a:r>
            <a:r>
              <a:rPr lang="pt-BR" sz="2800" dirty="0">
                <a:solidFill>
                  <a:schemeClr val="accent6">
                    <a:lumMod val="75000"/>
                  </a:schemeClr>
                </a:solidFill>
              </a:rPr>
              <a:t>, da Lei nº 14.133/21:</a:t>
            </a:r>
          </a:p>
          <a:p>
            <a:pPr marL="0" lvl="0" indent="0" algn="just">
              <a:spcAft>
                <a:spcPts val="800"/>
              </a:spcAft>
              <a:buNone/>
            </a:pPr>
            <a:endParaRPr lang="pt-BR" sz="2800" b="0" i="0" dirty="0">
              <a:effectLst/>
            </a:endParaRPr>
          </a:p>
          <a:p>
            <a:pPr marL="0" lvl="0" indent="0" algn="just">
              <a:spcAft>
                <a:spcPts val="800"/>
              </a:spcAft>
              <a:buNone/>
            </a:pPr>
            <a:r>
              <a:rPr lang="pt-BR" sz="2800" b="0" i="0" dirty="0">
                <a:effectLst/>
              </a:rPr>
              <a:t>A </a:t>
            </a:r>
            <a:r>
              <a:rPr lang="pt-BR" sz="2800" b="0" i="0" dirty="0">
                <a:solidFill>
                  <a:schemeClr val="accent6">
                    <a:lumMod val="75000"/>
                  </a:schemeClr>
                </a:solidFill>
                <a:effectLst/>
              </a:rPr>
              <a:t>habilitação jurídica </a:t>
            </a:r>
            <a:r>
              <a:rPr lang="pt-BR" sz="2800" b="0" i="0" dirty="0">
                <a:effectLst/>
              </a:rPr>
              <a:t>visa a demonstrar a capacidade de o licitante exercer direitos e assumir obrigações, e a documentação a ser apresentada por ele limita-se à comprovação de existência jurídica da pessoa e, quando cabível, de autorização para o exercício da atividade a ser contratada.</a:t>
            </a:r>
            <a:endParaRPr lang="pt-BR" sz="2800" u="sng" kern="100" dirty="0">
              <a:effectLs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xmlns="" id="{6DDF6C79-47F5-BF86-AD2A-E4CA60743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880" y="4861485"/>
            <a:ext cx="3276600" cy="1390650"/>
          </a:xfrm>
          <a:prstGeom prst="rect">
            <a:avLst/>
          </a:prstGeom>
        </p:spPr>
      </p:pic>
    </p:spTree>
    <p:extLst>
      <p:ext uri="{BB962C8B-B14F-4D97-AF65-F5344CB8AC3E}">
        <p14:creationId xmlns:p14="http://schemas.microsoft.com/office/powerpoint/2010/main" val="2844197222"/>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4" y="388310"/>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TÉCNICA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568115"/>
            <a:ext cx="3513221" cy="838202"/>
          </a:xfrm>
        </p:spPr>
        <p:txBody>
          <a:bodyPr/>
          <a:lstStyle/>
          <a:p>
            <a:pPr marL="0" lvl="0" indent="0" algn="just">
              <a:lnSpc>
                <a:spcPct val="150000"/>
              </a:lnSpc>
              <a:spcAft>
                <a:spcPts val="800"/>
              </a:spcAft>
              <a:buNone/>
            </a:pPr>
            <a:r>
              <a:rPr lang="pt-BR" sz="2800" b="0" i="0" dirty="0">
                <a:effectLst/>
              </a:rPr>
              <a:t>Art. 67, Lei 14.133/21</a:t>
            </a:r>
            <a:endParaRPr lang="pt-BR" sz="2800" u="sng" kern="100" dirty="0">
              <a:effectLst/>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xmlns="" id="{102FBB6F-AE8D-8C34-0906-5CDF3578CE5F}"/>
              </a:ext>
            </a:extLst>
          </p:cNvPr>
          <p:cNvGraphicFramePr/>
          <p:nvPr>
            <p:extLst>
              <p:ext uri="{D42A27DB-BD31-4B8C-83A1-F6EECF244321}">
                <p14:modId xmlns:p14="http://schemas.microsoft.com/office/powerpoint/2010/main" val="3403611281"/>
              </p:ext>
            </p:extLst>
          </p:nvPr>
        </p:nvGraphicFramePr>
        <p:xfrm>
          <a:off x="352924" y="2428174"/>
          <a:ext cx="5200587" cy="409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xmlns="" id="{D179A5E1-AB92-550D-271D-BF3A49355C1D}"/>
              </a:ext>
            </a:extLst>
          </p:cNvPr>
          <p:cNvGraphicFramePr/>
          <p:nvPr>
            <p:extLst>
              <p:ext uri="{D42A27DB-BD31-4B8C-83A1-F6EECF244321}">
                <p14:modId xmlns:p14="http://schemas.microsoft.com/office/powerpoint/2010/main" val="1294393188"/>
              </p:ext>
            </p:extLst>
          </p:nvPr>
        </p:nvGraphicFramePr>
        <p:xfrm>
          <a:off x="6092384" y="1257895"/>
          <a:ext cx="5485723" cy="5065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47264932"/>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TÉCNICA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769862"/>
            <a:ext cx="11068594" cy="5085806"/>
          </a:xfrm>
        </p:spPr>
        <p:txBody>
          <a:bodyPr/>
          <a:lstStyle/>
          <a:p>
            <a:pPr marL="0" indent="0" algn="just">
              <a:lnSpc>
                <a:spcPct val="150000"/>
              </a:lnSpc>
              <a:buNone/>
            </a:pPr>
            <a:r>
              <a:rPr lang="pt-BR" sz="2600" b="0" i="0" u="none" strike="noStrike" baseline="0" dirty="0">
                <a:latin typeface="Calibri" panose="020F0502020204030204" pitchFamily="34" charset="0"/>
              </a:rPr>
              <a:t>Para fins de habilitação técnico-operacional em certames visando à contratação de obras e serviços de engenharia, devem ser exigidos </a:t>
            </a:r>
            <a:r>
              <a:rPr lang="pt-BR" sz="2600" b="1" i="0" u="none" strike="noStrike" baseline="0" dirty="0">
                <a:solidFill>
                  <a:schemeClr val="accent6">
                    <a:lumMod val="75000"/>
                  </a:schemeClr>
                </a:solidFill>
                <a:latin typeface="Calibri" panose="020F0502020204030204" pitchFamily="34" charset="0"/>
              </a:rPr>
              <a:t>atestados emitidos em nome da licitante</a:t>
            </a:r>
            <a:r>
              <a:rPr lang="pt-BR" sz="2600" b="0" i="0" u="none" strike="noStrike" baseline="0" dirty="0">
                <a:latin typeface="Calibri" panose="020F0502020204030204" pitchFamily="34" charset="0"/>
              </a:rPr>
              <a:t>, podendo ser solicitadas as certidões de acervo técnico (CAT) ou anotações/registros de responsabilidade técnica (ART/RRT) emitidas pelo conselho de fiscalização profissional competente em nome dos profissionais vinculados aos referidos atestados, como forma de conferir autenticidade e veracidade às informações constantes nos documentos emitidos em nome das licitantes. </a:t>
            </a:r>
            <a:endParaRPr lang="pt-BR" sz="2600" b="1" i="0" u="none" strike="noStrike" baseline="0" dirty="0">
              <a:latin typeface="Calibri" panose="020F0502020204030204" pitchFamily="34" charset="0"/>
            </a:endParaRPr>
          </a:p>
        </p:txBody>
      </p:sp>
      <p:sp>
        <p:nvSpPr>
          <p:cNvPr id="5" name="CaixaDeTexto 4">
            <a:extLst>
              <a:ext uri="{FF2B5EF4-FFF2-40B4-BE49-F238E27FC236}">
                <a16:creationId xmlns:a16="http://schemas.microsoft.com/office/drawing/2014/main" xmlns="" id="{767D2A2B-41F9-160A-EB13-610483E1855E}"/>
              </a:ext>
            </a:extLst>
          </p:cNvPr>
          <p:cNvSpPr txBox="1"/>
          <p:nvPr/>
        </p:nvSpPr>
        <p:spPr>
          <a:xfrm>
            <a:off x="487680" y="1248285"/>
            <a:ext cx="6096000" cy="523220"/>
          </a:xfrm>
          <a:prstGeom prst="rect">
            <a:avLst/>
          </a:prstGeom>
          <a:noFill/>
        </p:spPr>
        <p:txBody>
          <a:bodyPr wrap="square">
            <a:spAutoFit/>
          </a:bodyPr>
          <a:lstStyle/>
          <a:p>
            <a:r>
              <a:rPr lang="pt-BR" sz="2800" b="1" i="0" u="none" strike="noStrike" baseline="0" dirty="0">
                <a:latin typeface="Calibri" panose="020F0502020204030204" pitchFamily="34" charset="0"/>
              </a:rPr>
              <a:t>(Acórdão TCU 3298/2022)</a:t>
            </a:r>
            <a:endParaRPr lang="pt-BR" sz="2800" dirty="0"/>
          </a:p>
        </p:txBody>
      </p:sp>
    </p:spTree>
    <p:extLst>
      <p:ext uri="{BB962C8B-B14F-4D97-AF65-F5344CB8AC3E}">
        <p14:creationId xmlns:p14="http://schemas.microsoft.com/office/powerpoint/2010/main" val="4288250786"/>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243281" y="404663"/>
            <a:ext cx="11218803"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FISCAL, SOCIAL E TRABALHISTA </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134979"/>
            <a:ext cx="11486148" cy="4588041"/>
          </a:xfrm>
        </p:spPr>
        <p:txBody>
          <a:bodyPr/>
          <a:lstStyle/>
          <a:p>
            <a:pPr marL="0" indent="0" algn="l">
              <a:lnSpc>
                <a:spcPct val="100000"/>
              </a:lnSpc>
              <a:buNone/>
            </a:pPr>
            <a:r>
              <a:rPr lang="pt-BR" sz="2800" b="1" i="0" dirty="0">
                <a:effectLst/>
              </a:rPr>
              <a:t>Art. 68.</a:t>
            </a:r>
            <a:r>
              <a:rPr lang="pt-BR" sz="2800" b="0" i="0" dirty="0">
                <a:effectLst/>
              </a:rPr>
              <a:t> As habilitações fiscal, social e trabalhista serão aferidas mediante a verificação dos seguintes requisitos:</a:t>
            </a:r>
          </a:p>
          <a:p>
            <a:pPr marL="0" indent="0" algn="l">
              <a:lnSpc>
                <a:spcPct val="100000"/>
              </a:lnSpc>
              <a:buNone/>
            </a:pPr>
            <a:r>
              <a:rPr lang="pt-BR" sz="2800" b="1" i="0" dirty="0">
                <a:effectLst/>
              </a:rPr>
              <a:t>I</a:t>
            </a:r>
            <a:r>
              <a:rPr lang="pt-BR" sz="2800" b="0" i="0" dirty="0">
                <a:effectLst/>
              </a:rPr>
              <a:t> - a inscrição no Cadastro de Pessoas Físicas (CPF) ou no Cadastro Nacional da Pessoa Jurídica (CNPJ);</a:t>
            </a:r>
          </a:p>
          <a:p>
            <a:pPr marL="0" indent="0" algn="l">
              <a:lnSpc>
                <a:spcPct val="100000"/>
              </a:lnSpc>
              <a:buNone/>
            </a:pPr>
            <a:r>
              <a:rPr lang="pt-BR" sz="2800" b="1" i="0" dirty="0">
                <a:effectLst/>
              </a:rPr>
              <a:t>II</a:t>
            </a:r>
            <a:r>
              <a:rPr lang="pt-BR" sz="2800" b="0" i="0" dirty="0">
                <a:effectLst/>
              </a:rPr>
              <a:t> - a inscrição no cadastro de contribuintes estadual e/ou municipal, se houver, relativo ao domicílio ou sede do licitante, pertinente ao seu ramo de atividade e compatível com o objeto contratual;</a:t>
            </a:r>
          </a:p>
          <a:p>
            <a:pPr marL="0" indent="0" algn="l">
              <a:lnSpc>
                <a:spcPct val="100000"/>
              </a:lnSpc>
              <a:buNone/>
            </a:pPr>
            <a:r>
              <a:rPr lang="pt-BR" sz="2800" b="1" i="0" dirty="0">
                <a:effectLst/>
              </a:rPr>
              <a:t>III</a:t>
            </a:r>
            <a:r>
              <a:rPr lang="pt-BR" sz="2800" b="0" i="0" dirty="0">
                <a:effectLst/>
              </a:rPr>
              <a:t> - a regularidade perante a Fazenda federal, estadual e/ou municipal do domicílio ou sede do licitante, ou outra equivalente, na forma da lei;</a:t>
            </a:r>
          </a:p>
          <a:p>
            <a:pPr marL="0" indent="0" algn="l">
              <a:lnSpc>
                <a:spcPct val="100000"/>
              </a:lnSpc>
              <a:buNone/>
            </a:pPr>
            <a:r>
              <a:rPr lang="pt-BR" sz="2800" b="1" i="0" dirty="0">
                <a:effectLst/>
              </a:rPr>
              <a:t>IV</a:t>
            </a:r>
            <a:r>
              <a:rPr lang="pt-BR" sz="2800" b="0" i="0" dirty="0">
                <a:effectLst/>
              </a:rPr>
              <a:t> - a regularidade relativa à Seguridade Social e ao FGTS, que demonstre cumprimento dos encargos sociais instituídos por lei;</a:t>
            </a:r>
          </a:p>
        </p:txBody>
      </p:sp>
    </p:spTree>
    <p:extLst>
      <p:ext uri="{BB962C8B-B14F-4D97-AF65-F5344CB8AC3E}">
        <p14:creationId xmlns:p14="http://schemas.microsoft.com/office/powerpoint/2010/main" val="2874617038"/>
      </p:ext>
    </p:extLst>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FISCAL, SOCIAL E TRABALHISTA </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5" y="1537650"/>
            <a:ext cx="11486148" cy="4588041"/>
          </a:xfrm>
        </p:spPr>
        <p:txBody>
          <a:bodyPr/>
          <a:lstStyle/>
          <a:p>
            <a:pPr marL="0" indent="0" algn="l">
              <a:lnSpc>
                <a:spcPct val="100000"/>
              </a:lnSpc>
              <a:buNone/>
            </a:pPr>
            <a:r>
              <a:rPr lang="pt-BR" sz="2800" b="1" i="0" dirty="0">
                <a:effectLst/>
              </a:rPr>
              <a:t>V</a:t>
            </a:r>
            <a:r>
              <a:rPr lang="pt-BR" sz="2800" b="0" i="0" dirty="0">
                <a:effectLst/>
              </a:rPr>
              <a:t> - a regularidade perante a Justiça do Trabalho;</a:t>
            </a:r>
          </a:p>
          <a:p>
            <a:pPr marL="0" indent="0" algn="l">
              <a:lnSpc>
                <a:spcPct val="100000"/>
              </a:lnSpc>
              <a:buNone/>
            </a:pPr>
            <a:r>
              <a:rPr lang="pt-BR" sz="2800" b="1" i="0" dirty="0">
                <a:effectLst/>
              </a:rPr>
              <a:t>VI</a:t>
            </a:r>
            <a:r>
              <a:rPr lang="pt-BR" sz="2800" b="0" i="0" dirty="0">
                <a:effectLst/>
              </a:rPr>
              <a:t> - o cumprimento do disposto no inciso XXXIII do art. 7º da Constituição Federal.</a:t>
            </a:r>
          </a:p>
          <a:p>
            <a:pPr marL="0" indent="0" algn="l">
              <a:lnSpc>
                <a:spcPct val="100000"/>
              </a:lnSpc>
              <a:buNone/>
            </a:pPr>
            <a:r>
              <a:rPr lang="pt-BR" sz="2800" b="1" i="0" dirty="0">
                <a:effectLst/>
              </a:rPr>
              <a:t>§ 1º</a:t>
            </a:r>
            <a:r>
              <a:rPr lang="pt-BR" sz="2800" b="0" i="0" dirty="0">
                <a:effectLst/>
              </a:rPr>
              <a:t> Os documentos referidos nos incisos do caput deste artigo poderão ser substituídos ou supridos, no todo ou em parte, por outros meios hábeis a comprovar a regularidade do licitante, inclusive por meio eletrônico.</a:t>
            </a:r>
          </a:p>
          <a:p>
            <a:pPr marL="0" indent="0" algn="l">
              <a:lnSpc>
                <a:spcPct val="100000"/>
              </a:lnSpc>
              <a:buNone/>
            </a:pPr>
            <a:r>
              <a:rPr lang="pt-BR" sz="2800" b="1" i="0" dirty="0">
                <a:effectLst/>
              </a:rPr>
              <a:t>§ 2º</a:t>
            </a:r>
            <a:r>
              <a:rPr lang="pt-BR" sz="2800" b="0" i="0" dirty="0">
                <a:effectLst/>
              </a:rPr>
              <a:t> A comprovação de atendimento do disposto nos incisos III, IV e V do caput deste artigo deverá ser feita na forma da legislação específica</a:t>
            </a:r>
          </a:p>
          <a:p>
            <a:pPr marL="0" indent="0" algn="l">
              <a:lnSpc>
                <a:spcPct val="100000"/>
              </a:lnSpc>
              <a:buNone/>
            </a:pPr>
            <a:endParaRPr lang="pt-BR" sz="2800" b="0" i="0" dirty="0">
              <a:effectLst/>
            </a:endParaRPr>
          </a:p>
        </p:txBody>
      </p:sp>
    </p:spTree>
    <p:extLst>
      <p:ext uri="{BB962C8B-B14F-4D97-AF65-F5344CB8AC3E}">
        <p14:creationId xmlns:p14="http://schemas.microsoft.com/office/powerpoint/2010/main" val="340973287"/>
      </p:ext>
    </p:extLst>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ECONÔMICO-FINANCEIRA</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buNone/>
            </a:pPr>
            <a:r>
              <a:rPr lang="pt-BR" sz="2800" b="0" i="0" dirty="0">
                <a:effectLst/>
              </a:rPr>
              <a:t>Art. 69. A habilitação econômico-financeira visa a demonstrar a aptidão econômica do licitante para cumprir as obrigações decorrentes do futuro contrato, devendo ser comprovada de forma objetiva, por coeficientes e índices econômicos previstos no edital, devidamente justificados no processo licitatório, e será restrita à apresentação da seguinte documentação:</a:t>
            </a:r>
          </a:p>
          <a:p>
            <a:pPr marL="0" indent="0" algn="just">
              <a:buNone/>
            </a:pPr>
            <a:endParaRPr lang="pt-BR" sz="2800" b="0" i="0" dirty="0">
              <a:effectLst/>
            </a:endParaRPr>
          </a:p>
          <a:p>
            <a:pPr marL="0" indent="0" algn="just">
              <a:buNone/>
            </a:pPr>
            <a:r>
              <a:rPr lang="pt-BR" sz="2800" b="0" i="0" dirty="0">
                <a:effectLst/>
              </a:rPr>
              <a:t>I - balanço patrimonial, demonstração de resultado de exercício e demais demonstrações contábeis dos </a:t>
            </a:r>
            <a:r>
              <a:rPr lang="pt-BR" sz="2800" b="1" i="0" dirty="0">
                <a:effectLst/>
              </a:rPr>
              <a:t>2 (dois) últimos exercícios sociais</a:t>
            </a:r>
            <a:r>
              <a:rPr lang="pt-BR" sz="2800" b="0" i="0" dirty="0">
                <a:effectLst/>
              </a:rPr>
              <a:t>;</a:t>
            </a:r>
          </a:p>
          <a:p>
            <a:pPr marL="0" indent="0" algn="just">
              <a:buNone/>
            </a:pPr>
            <a:r>
              <a:rPr lang="pt-BR" sz="2800" b="0" i="0" dirty="0">
                <a:effectLst/>
              </a:rPr>
              <a:t>II - certidão negativa de feitos sobre falência expedida pelo distribuidor da sede do licitante.</a:t>
            </a:r>
          </a:p>
          <a:p>
            <a:pPr marL="0" indent="0" algn="l">
              <a:lnSpc>
                <a:spcPct val="100000"/>
              </a:lnSpc>
              <a:buNone/>
            </a:pPr>
            <a:endParaRPr lang="pt-BR" sz="2800" b="0" i="0" dirty="0">
              <a:effectLst/>
            </a:endParaRPr>
          </a:p>
        </p:txBody>
      </p:sp>
    </p:spTree>
    <p:extLst>
      <p:ext uri="{BB962C8B-B14F-4D97-AF65-F5344CB8AC3E}">
        <p14:creationId xmlns:p14="http://schemas.microsoft.com/office/powerpoint/2010/main" val="2068770257"/>
      </p:ext>
    </p:extLst>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63052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7. FASE EXTERNA - APRESENTAÇÃO OU DISPENSA DA HABILITAÇÃO </a:t>
            </a:r>
          </a:p>
        </p:txBody>
      </p:sp>
      <p:graphicFrame>
        <p:nvGraphicFramePr>
          <p:cNvPr id="2" name="Diagrama 1">
            <a:extLst>
              <a:ext uri="{FF2B5EF4-FFF2-40B4-BE49-F238E27FC236}">
                <a16:creationId xmlns:a16="http://schemas.microsoft.com/office/drawing/2014/main" xmlns="" id="{F156AB1D-A1B8-4C5A-464A-9E720AD8B73F}"/>
              </a:ext>
            </a:extLst>
          </p:cNvPr>
          <p:cNvGraphicFramePr/>
          <p:nvPr>
            <p:extLst>
              <p:ext uri="{D42A27DB-BD31-4B8C-83A1-F6EECF244321}">
                <p14:modId xmlns:p14="http://schemas.microsoft.com/office/powerpoint/2010/main" val="913012771"/>
              </p:ext>
            </p:extLst>
          </p:nvPr>
        </p:nvGraphicFramePr>
        <p:xfrm>
          <a:off x="1587383" y="1367739"/>
          <a:ext cx="8152235" cy="5085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410078"/>
      </p:ext>
    </p:extLst>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7. FASE EXTERNA - HABILITAÇÃO FISCAL, SOCIAL E TRABALHISTA </a:t>
            </a:r>
          </a:p>
        </p:txBody>
      </p:sp>
      <p:sp>
        <p:nvSpPr>
          <p:cNvPr id="3" name="Espaço Reservado para Conteúdo 2">
            <a:extLst>
              <a:ext uri="{FF2B5EF4-FFF2-40B4-BE49-F238E27FC236}">
                <a16:creationId xmlns:a16="http://schemas.microsoft.com/office/drawing/2014/main" xmlns="" id="{91353C3D-0BDB-E802-3640-87C98E408761}"/>
              </a:ext>
            </a:extLst>
          </p:cNvPr>
          <p:cNvSpPr>
            <a:spLocks noGrp="1"/>
          </p:cNvSpPr>
          <p:nvPr>
            <p:ph idx="1"/>
          </p:nvPr>
        </p:nvSpPr>
        <p:spPr>
          <a:xfrm>
            <a:off x="352926" y="1459015"/>
            <a:ext cx="11486148" cy="4588041"/>
          </a:xfrm>
        </p:spPr>
        <p:txBody>
          <a:bodyPr/>
          <a:lstStyle/>
          <a:p>
            <a:pPr marL="0" indent="0" algn="just">
              <a:buNone/>
            </a:pPr>
            <a:r>
              <a:rPr lang="pt-BR" sz="2800" b="1" i="0" u="none" strike="noStrike" baseline="0" dirty="0">
                <a:solidFill>
                  <a:schemeClr val="accent6">
                    <a:lumMod val="75000"/>
                  </a:schemeClr>
                </a:solidFill>
                <a:latin typeface="Calibri" panose="020F0502020204030204" pitchFamily="34" charset="0"/>
              </a:rPr>
              <a:t>Saneamento da Proposta, Substituição ou Apresentação de novos documentos</a:t>
            </a:r>
            <a:endParaRPr lang="pt-BR" sz="2800" b="0" i="0" u="none" strike="noStrike" baseline="0" dirty="0">
              <a:solidFill>
                <a:schemeClr val="accent6">
                  <a:lumMod val="75000"/>
                </a:schemeClr>
              </a:solidFill>
              <a:latin typeface="Calibri" panose="020F0502020204030204" pitchFamily="34" charset="0"/>
            </a:endParaRPr>
          </a:p>
          <a:p>
            <a:pPr marL="0" indent="0" algn="just">
              <a:buNone/>
            </a:pPr>
            <a:endParaRPr lang="pt-BR" sz="2800" dirty="0">
              <a:solidFill>
                <a:srgbClr val="000000"/>
              </a:solidFill>
              <a:latin typeface="Calibri" panose="020F0502020204030204" pitchFamily="34" charset="0"/>
            </a:endParaRPr>
          </a:p>
          <a:p>
            <a:pPr marL="0" indent="0" algn="just">
              <a:buNone/>
            </a:pPr>
            <a:r>
              <a:rPr lang="pt-BR" sz="2800" b="0" i="0" u="none" strike="noStrike" baseline="0" dirty="0">
                <a:solidFill>
                  <a:srgbClr val="000000"/>
                </a:solidFill>
                <a:latin typeface="Calibri" panose="020F0502020204030204" pitchFamily="34" charset="0"/>
              </a:rPr>
              <a:t>Na falta de documento relativo à fase de habilitação em pregão que consista em mera declaração do licitante sobre fato preexistente ou em simples compromisso por ele firmado, deve o pregoeiro conceder-lhe prazo razoável para o saneamento da falha, em respeito aos princípios do formalismo moderado e da razoabilidade </a:t>
            </a:r>
            <a:r>
              <a:rPr lang="pt-BR" sz="2800" b="1" i="0" u="none" strike="noStrike" baseline="0" dirty="0">
                <a:solidFill>
                  <a:srgbClr val="000000"/>
                </a:solidFill>
                <a:latin typeface="Calibri" panose="020F0502020204030204" pitchFamily="34" charset="0"/>
              </a:rPr>
              <a:t>(Acórdão TCU 988/2022).</a:t>
            </a:r>
            <a:endParaRPr lang="pt-BR" sz="2800" b="0" i="0" dirty="0">
              <a:effectLst/>
            </a:endParaRPr>
          </a:p>
        </p:txBody>
      </p:sp>
    </p:spTree>
    <p:extLst>
      <p:ext uri="{BB962C8B-B14F-4D97-AF65-F5344CB8AC3E}">
        <p14:creationId xmlns:p14="http://schemas.microsoft.com/office/powerpoint/2010/main" val="3217303240"/>
      </p:ext>
    </p:extLst>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63052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RECURSO</a:t>
            </a:r>
          </a:p>
        </p:txBody>
      </p:sp>
      <p:grpSp>
        <p:nvGrpSpPr>
          <p:cNvPr id="13" name="Agrupar 12">
            <a:extLst>
              <a:ext uri="{FF2B5EF4-FFF2-40B4-BE49-F238E27FC236}">
                <a16:creationId xmlns:a16="http://schemas.microsoft.com/office/drawing/2014/main" xmlns="" id="{2050C7AA-044B-59E6-2239-8AD070904606}"/>
              </a:ext>
            </a:extLst>
          </p:cNvPr>
          <p:cNvGrpSpPr/>
          <p:nvPr/>
        </p:nvGrpSpPr>
        <p:grpSpPr>
          <a:xfrm>
            <a:off x="838200" y="1980607"/>
            <a:ext cx="6952861" cy="3775200"/>
            <a:chOff x="2587624" y="1893425"/>
            <a:chExt cx="7392253" cy="3608662"/>
          </a:xfrm>
          <a:solidFill>
            <a:schemeClr val="bg1">
              <a:lumMod val="85000"/>
            </a:schemeClr>
          </a:solidFill>
        </p:grpSpPr>
        <p:sp>
          <p:nvSpPr>
            <p:cNvPr id="14" name="Forma Livre: Forma 13">
              <a:extLst>
                <a:ext uri="{FF2B5EF4-FFF2-40B4-BE49-F238E27FC236}">
                  <a16:creationId xmlns:a16="http://schemas.microsoft.com/office/drawing/2014/main" xmlns="" id="{09D94C5D-B88B-2858-EBCC-F5BE696CE274}"/>
                </a:ext>
              </a:extLst>
            </p:cNvPr>
            <p:cNvSpPr/>
            <p:nvPr/>
          </p:nvSpPr>
          <p:spPr>
            <a:xfrm>
              <a:off x="2587624" y="3788231"/>
              <a:ext cx="2123240" cy="605668"/>
            </a:xfrm>
            <a:custGeom>
              <a:avLst/>
              <a:gdLst>
                <a:gd name="connsiteX0" fmla="*/ 0 w 2123240"/>
                <a:gd name="connsiteY0" fmla="*/ 0 h 647588"/>
                <a:gd name="connsiteX1" fmla="*/ 2123240 w 2123240"/>
                <a:gd name="connsiteY1" fmla="*/ 0 h 647588"/>
                <a:gd name="connsiteX2" fmla="*/ 2123240 w 2123240"/>
                <a:gd name="connsiteY2" fmla="*/ 647588 h 647588"/>
                <a:gd name="connsiteX3" fmla="*/ 0 w 2123240"/>
                <a:gd name="connsiteY3" fmla="*/ 647588 h 647588"/>
                <a:gd name="connsiteX4" fmla="*/ 0 w 2123240"/>
                <a:gd name="connsiteY4" fmla="*/ 0 h 64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40" h="647588">
                  <a:moveTo>
                    <a:pt x="0" y="0"/>
                  </a:moveTo>
                  <a:lnTo>
                    <a:pt x="2123240" y="0"/>
                  </a:lnTo>
                  <a:lnTo>
                    <a:pt x="2123240" y="647588"/>
                  </a:lnTo>
                  <a:lnTo>
                    <a:pt x="0" y="647588"/>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accent6">
                      <a:lumMod val="75000"/>
                    </a:schemeClr>
                  </a:solidFill>
                </a:rPr>
                <a:t>RECURSO</a:t>
              </a:r>
            </a:p>
          </p:txBody>
        </p:sp>
        <p:sp>
          <p:nvSpPr>
            <p:cNvPr id="15" name="Forma Livre: Forma 14">
              <a:extLst>
                <a:ext uri="{FF2B5EF4-FFF2-40B4-BE49-F238E27FC236}">
                  <a16:creationId xmlns:a16="http://schemas.microsoft.com/office/drawing/2014/main" xmlns="" id="{8942600F-FDDA-B515-D772-2E53889CEC91}"/>
                </a:ext>
              </a:extLst>
            </p:cNvPr>
            <p:cNvSpPr/>
            <p:nvPr/>
          </p:nvSpPr>
          <p:spPr>
            <a:xfrm>
              <a:off x="7787313" y="1893425"/>
              <a:ext cx="2192564" cy="840191"/>
            </a:xfrm>
            <a:custGeom>
              <a:avLst/>
              <a:gdLst>
                <a:gd name="connsiteX0" fmla="*/ 0 w 2267238"/>
                <a:gd name="connsiteY0" fmla="*/ 0 h 638489"/>
                <a:gd name="connsiteX1" fmla="*/ 2267238 w 2267238"/>
                <a:gd name="connsiteY1" fmla="*/ 0 h 638489"/>
                <a:gd name="connsiteX2" fmla="*/ 2267238 w 2267238"/>
                <a:gd name="connsiteY2" fmla="*/ 638489 h 638489"/>
                <a:gd name="connsiteX3" fmla="*/ 0 w 2267238"/>
                <a:gd name="connsiteY3" fmla="*/ 638489 h 638489"/>
                <a:gd name="connsiteX4" fmla="*/ 0 w 2267238"/>
                <a:gd name="connsiteY4" fmla="*/ 0 h 63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238" h="638489">
                  <a:moveTo>
                    <a:pt x="0" y="0"/>
                  </a:moveTo>
                  <a:lnTo>
                    <a:pt x="2267238" y="0"/>
                  </a:lnTo>
                  <a:lnTo>
                    <a:pt x="2267238" y="638489"/>
                  </a:lnTo>
                  <a:lnTo>
                    <a:pt x="0" y="638489"/>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kern="1200" dirty="0">
                  <a:solidFill>
                    <a:schemeClr val="tx1"/>
                  </a:solidFill>
                </a:rPr>
                <a:t>Registro cadastral </a:t>
              </a:r>
              <a:r>
                <a:rPr lang="pt-BR" sz="1400" kern="1200" dirty="0">
                  <a:solidFill>
                    <a:schemeClr val="tx1"/>
                  </a:solidFill>
                </a:rPr>
                <a:t>(indeferimento, alteração ou cancelamento)</a:t>
              </a:r>
            </a:p>
          </p:txBody>
        </p:sp>
        <p:sp>
          <p:nvSpPr>
            <p:cNvPr id="27" name="Forma Livre: Forma 26">
              <a:extLst>
                <a:ext uri="{FF2B5EF4-FFF2-40B4-BE49-F238E27FC236}">
                  <a16:creationId xmlns:a16="http://schemas.microsoft.com/office/drawing/2014/main" xmlns="" id="{7CAA1836-A626-77F9-115C-B1ABE3939167}"/>
                </a:ext>
              </a:extLst>
            </p:cNvPr>
            <p:cNvSpPr/>
            <p:nvPr/>
          </p:nvSpPr>
          <p:spPr>
            <a:xfrm>
              <a:off x="7769625" y="2840900"/>
              <a:ext cx="2192565" cy="527000"/>
            </a:xfrm>
            <a:custGeom>
              <a:avLst/>
              <a:gdLst>
                <a:gd name="connsiteX0" fmla="*/ 0 w 2123240"/>
                <a:gd name="connsiteY0" fmla="*/ 0 h 527000"/>
                <a:gd name="connsiteX1" fmla="*/ 2123240 w 2123240"/>
                <a:gd name="connsiteY1" fmla="*/ 0 h 527000"/>
                <a:gd name="connsiteX2" fmla="*/ 2123240 w 2123240"/>
                <a:gd name="connsiteY2" fmla="*/ 527000 h 527000"/>
                <a:gd name="connsiteX3" fmla="*/ 0 w 2123240"/>
                <a:gd name="connsiteY3" fmla="*/ 527000 h 527000"/>
                <a:gd name="connsiteX4" fmla="*/ 0 w 2123240"/>
                <a:gd name="connsiteY4" fmla="*/ 0 h 5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40" h="527000">
                  <a:moveTo>
                    <a:pt x="0" y="0"/>
                  </a:moveTo>
                  <a:lnTo>
                    <a:pt x="2123240" y="0"/>
                  </a:lnTo>
                  <a:lnTo>
                    <a:pt x="2123240" y="527000"/>
                  </a:lnTo>
                  <a:lnTo>
                    <a:pt x="0" y="527000"/>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solidFill>
                    <a:schemeClr val="tx1"/>
                  </a:solidFill>
                </a:rPr>
                <a:t>Julgamento das propostas</a:t>
              </a:r>
            </a:p>
          </p:txBody>
        </p:sp>
        <p:sp>
          <p:nvSpPr>
            <p:cNvPr id="29" name="Forma Livre: Forma 28">
              <a:extLst>
                <a:ext uri="{FF2B5EF4-FFF2-40B4-BE49-F238E27FC236}">
                  <a16:creationId xmlns:a16="http://schemas.microsoft.com/office/drawing/2014/main" xmlns="" id="{F4728EA9-C338-1DD7-D523-B37B4176C3EE}"/>
                </a:ext>
              </a:extLst>
            </p:cNvPr>
            <p:cNvSpPr/>
            <p:nvPr/>
          </p:nvSpPr>
          <p:spPr>
            <a:xfrm>
              <a:off x="7769625" y="4092325"/>
              <a:ext cx="2192565" cy="691204"/>
            </a:xfrm>
            <a:custGeom>
              <a:avLst/>
              <a:gdLst>
                <a:gd name="connsiteX0" fmla="*/ 0 w 2161713"/>
                <a:gd name="connsiteY0" fmla="*/ 0 h 647588"/>
                <a:gd name="connsiteX1" fmla="*/ 2161713 w 2161713"/>
                <a:gd name="connsiteY1" fmla="*/ 0 h 647588"/>
                <a:gd name="connsiteX2" fmla="*/ 2161713 w 2161713"/>
                <a:gd name="connsiteY2" fmla="*/ 647588 h 647588"/>
                <a:gd name="connsiteX3" fmla="*/ 0 w 2161713"/>
                <a:gd name="connsiteY3" fmla="*/ 647588 h 647588"/>
                <a:gd name="connsiteX4" fmla="*/ 0 w 2161713"/>
                <a:gd name="connsiteY4" fmla="*/ 0 h 64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13" h="647588">
                  <a:moveTo>
                    <a:pt x="0" y="0"/>
                  </a:moveTo>
                  <a:lnTo>
                    <a:pt x="2161713" y="0"/>
                  </a:lnTo>
                  <a:lnTo>
                    <a:pt x="2161713" y="647588"/>
                  </a:lnTo>
                  <a:lnTo>
                    <a:pt x="0" y="647588"/>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solidFill>
                    <a:schemeClr val="tx1"/>
                  </a:solidFill>
                </a:rPr>
                <a:t>Anulação ou revogação da licitação</a:t>
              </a:r>
            </a:p>
          </p:txBody>
        </p:sp>
        <p:sp>
          <p:nvSpPr>
            <p:cNvPr id="30" name="Forma Livre: Forma 29">
              <a:extLst>
                <a:ext uri="{FF2B5EF4-FFF2-40B4-BE49-F238E27FC236}">
                  <a16:creationId xmlns:a16="http://schemas.microsoft.com/office/drawing/2014/main" xmlns="" id="{BA6142FC-D7A0-6C90-D193-9540C539B3FE}"/>
                </a:ext>
              </a:extLst>
            </p:cNvPr>
            <p:cNvSpPr/>
            <p:nvPr/>
          </p:nvSpPr>
          <p:spPr>
            <a:xfrm>
              <a:off x="5135513" y="3359022"/>
              <a:ext cx="2141901" cy="649916"/>
            </a:xfrm>
            <a:custGeom>
              <a:avLst/>
              <a:gdLst>
                <a:gd name="connsiteX0" fmla="*/ 0 w 2123240"/>
                <a:gd name="connsiteY0" fmla="*/ 0 h 655890"/>
                <a:gd name="connsiteX1" fmla="*/ 2123240 w 2123240"/>
                <a:gd name="connsiteY1" fmla="*/ 0 h 655890"/>
                <a:gd name="connsiteX2" fmla="*/ 2123240 w 2123240"/>
                <a:gd name="connsiteY2" fmla="*/ 655890 h 655890"/>
                <a:gd name="connsiteX3" fmla="*/ 0 w 2123240"/>
                <a:gd name="connsiteY3" fmla="*/ 655890 h 655890"/>
                <a:gd name="connsiteX4" fmla="*/ 0 w 2123240"/>
                <a:gd name="connsiteY4" fmla="*/ 0 h 655890"/>
                <a:gd name="connsiteX0" fmla="*/ 0 w 2141901"/>
                <a:gd name="connsiteY0" fmla="*/ 0 h 655890"/>
                <a:gd name="connsiteX1" fmla="*/ 2141901 w 2141901"/>
                <a:gd name="connsiteY1" fmla="*/ 0 h 655890"/>
                <a:gd name="connsiteX2" fmla="*/ 2123240 w 2141901"/>
                <a:gd name="connsiteY2" fmla="*/ 655890 h 655890"/>
                <a:gd name="connsiteX3" fmla="*/ 0 w 2141901"/>
                <a:gd name="connsiteY3" fmla="*/ 655890 h 655890"/>
                <a:gd name="connsiteX4" fmla="*/ 0 w 2141901"/>
                <a:gd name="connsiteY4" fmla="*/ 0 h 65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901" h="655890">
                  <a:moveTo>
                    <a:pt x="0" y="0"/>
                  </a:moveTo>
                  <a:lnTo>
                    <a:pt x="2141901" y="0"/>
                  </a:lnTo>
                  <a:lnTo>
                    <a:pt x="2123240" y="655890"/>
                  </a:lnTo>
                  <a:lnTo>
                    <a:pt x="0" y="655890"/>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dirty="0">
                  <a:solidFill>
                    <a:schemeClr val="tx1"/>
                  </a:solidFill>
                </a:rPr>
                <a:t>3</a:t>
              </a:r>
              <a:r>
                <a:rPr lang="pt-BR" sz="1800" kern="1200" dirty="0">
                  <a:solidFill>
                    <a:schemeClr val="tx1"/>
                  </a:solidFill>
                </a:rPr>
                <a:t> DIAS ÚTEIS</a:t>
              </a:r>
            </a:p>
          </p:txBody>
        </p:sp>
        <p:sp>
          <p:nvSpPr>
            <p:cNvPr id="31" name="Forma Livre: Forma 30">
              <a:extLst>
                <a:ext uri="{FF2B5EF4-FFF2-40B4-BE49-F238E27FC236}">
                  <a16:creationId xmlns:a16="http://schemas.microsoft.com/office/drawing/2014/main" xmlns="" id="{04D306F9-5B3A-E0A4-BD7B-4E463A628AEE}"/>
                </a:ext>
              </a:extLst>
            </p:cNvPr>
            <p:cNvSpPr/>
            <p:nvPr/>
          </p:nvSpPr>
          <p:spPr>
            <a:xfrm>
              <a:off x="5135513" y="4208104"/>
              <a:ext cx="2123240" cy="682705"/>
            </a:xfrm>
            <a:custGeom>
              <a:avLst/>
              <a:gdLst>
                <a:gd name="connsiteX0" fmla="*/ 0 w 2123240"/>
                <a:gd name="connsiteY0" fmla="*/ 0 h 623388"/>
                <a:gd name="connsiteX1" fmla="*/ 2123240 w 2123240"/>
                <a:gd name="connsiteY1" fmla="*/ 0 h 623388"/>
                <a:gd name="connsiteX2" fmla="*/ 2123240 w 2123240"/>
                <a:gd name="connsiteY2" fmla="*/ 623388 h 623388"/>
                <a:gd name="connsiteX3" fmla="*/ 0 w 2123240"/>
                <a:gd name="connsiteY3" fmla="*/ 623388 h 623388"/>
                <a:gd name="connsiteX4" fmla="*/ 0 w 2123240"/>
                <a:gd name="connsiteY4" fmla="*/ 0 h 62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40" h="623388">
                  <a:moveTo>
                    <a:pt x="0" y="0"/>
                  </a:moveTo>
                  <a:lnTo>
                    <a:pt x="2123240" y="0"/>
                  </a:lnTo>
                  <a:lnTo>
                    <a:pt x="2123240" y="623388"/>
                  </a:lnTo>
                  <a:lnTo>
                    <a:pt x="0" y="623388"/>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solidFill>
                    <a:schemeClr val="tx1"/>
                  </a:solidFill>
                </a:rPr>
                <a:t>Intimação do Ato ou da Lavratura da Ata</a:t>
              </a:r>
            </a:p>
          </p:txBody>
        </p:sp>
        <p:sp>
          <p:nvSpPr>
            <p:cNvPr id="32" name="Forma Livre: Forma 31">
              <a:extLst>
                <a:ext uri="{FF2B5EF4-FFF2-40B4-BE49-F238E27FC236}">
                  <a16:creationId xmlns:a16="http://schemas.microsoft.com/office/drawing/2014/main" xmlns="" id="{166D6A37-2DB8-A78D-C0B5-D093D18A408D}"/>
                </a:ext>
              </a:extLst>
            </p:cNvPr>
            <p:cNvSpPr/>
            <p:nvPr/>
          </p:nvSpPr>
          <p:spPr>
            <a:xfrm>
              <a:off x="7763808" y="3425501"/>
              <a:ext cx="2192563" cy="594356"/>
            </a:xfrm>
            <a:custGeom>
              <a:avLst/>
              <a:gdLst>
                <a:gd name="connsiteX0" fmla="*/ 0 w 2123240"/>
                <a:gd name="connsiteY0" fmla="*/ 0 h 594356"/>
                <a:gd name="connsiteX1" fmla="*/ 2123240 w 2123240"/>
                <a:gd name="connsiteY1" fmla="*/ 0 h 594356"/>
                <a:gd name="connsiteX2" fmla="*/ 2123240 w 2123240"/>
                <a:gd name="connsiteY2" fmla="*/ 594356 h 594356"/>
                <a:gd name="connsiteX3" fmla="*/ 0 w 2123240"/>
                <a:gd name="connsiteY3" fmla="*/ 594356 h 594356"/>
                <a:gd name="connsiteX4" fmla="*/ 0 w 2123240"/>
                <a:gd name="connsiteY4" fmla="*/ 0 h 5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40" h="594356">
                  <a:moveTo>
                    <a:pt x="0" y="0"/>
                  </a:moveTo>
                  <a:lnTo>
                    <a:pt x="2123240" y="0"/>
                  </a:lnTo>
                  <a:lnTo>
                    <a:pt x="2123240" y="594356"/>
                  </a:lnTo>
                  <a:lnTo>
                    <a:pt x="0" y="594356"/>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pt-BR" sz="1800" kern="1200" dirty="0">
                  <a:solidFill>
                    <a:schemeClr val="tx1"/>
                  </a:solidFill>
                </a:rPr>
                <a:t>Habilitação ou inabilitação</a:t>
              </a:r>
            </a:p>
          </p:txBody>
        </p:sp>
        <p:sp>
          <p:nvSpPr>
            <p:cNvPr id="33" name="Forma Livre: Forma 32">
              <a:extLst>
                <a:ext uri="{FF2B5EF4-FFF2-40B4-BE49-F238E27FC236}">
                  <a16:creationId xmlns:a16="http://schemas.microsoft.com/office/drawing/2014/main" xmlns="" id="{2686C1DE-F3AD-9BC7-6761-4A6205AF0930}"/>
                </a:ext>
              </a:extLst>
            </p:cNvPr>
            <p:cNvSpPr/>
            <p:nvPr/>
          </p:nvSpPr>
          <p:spPr>
            <a:xfrm>
              <a:off x="7769625" y="4854499"/>
              <a:ext cx="2186746" cy="647588"/>
            </a:xfrm>
            <a:custGeom>
              <a:avLst/>
              <a:gdLst>
                <a:gd name="connsiteX0" fmla="*/ 0 w 2123240"/>
                <a:gd name="connsiteY0" fmla="*/ 0 h 647588"/>
                <a:gd name="connsiteX1" fmla="*/ 2123240 w 2123240"/>
                <a:gd name="connsiteY1" fmla="*/ 0 h 647588"/>
                <a:gd name="connsiteX2" fmla="*/ 2123240 w 2123240"/>
                <a:gd name="connsiteY2" fmla="*/ 647588 h 647588"/>
                <a:gd name="connsiteX3" fmla="*/ 0 w 2123240"/>
                <a:gd name="connsiteY3" fmla="*/ 647588 h 647588"/>
                <a:gd name="connsiteX4" fmla="*/ 0 w 2123240"/>
                <a:gd name="connsiteY4" fmla="*/ 0 h 64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240" h="647588">
                  <a:moveTo>
                    <a:pt x="0" y="0"/>
                  </a:moveTo>
                  <a:lnTo>
                    <a:pt x="2123240" y="0"/>
                  </a:lnTo>
                  <a:lnTo>
                    <a:pt x="2123240" y="647588"/>
                  </a:lnTo>
                  <a:lnTo>
                    <a:pt x="0" y="647588"/>
                  </a:lnTo>
                  <a:lnTo>
                    <a:pt x="0" y="0"/>
                  </a:lnTo>
                  <a:close/>
                </a:path>
              </a:pathLst>
            </a:custGeom>
            <a:grp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solidFill>
                    <a:schemeClr val="tx1"/>
                  </a:solidFill>
                </a:rPr>
                <a:t>Rescisão do contrato unilateral</a:t>
              </a:r>
            </a:p>
          </p:txBody>
        </p:sp>
      </p:grpSp>
      <p:sp>
        <p:nvSpPr>
          <p:cNvPr id="36" name="Chave Esquerda 35">
            <a:extLst>
              <a:ext uri="{FF2B5EF4-FFF2-40B4-BE49-F238E27FC236}">
                <a16:creationId xmlns:a16="http://schemas.microsoft.com/office/drawing/2014/main" xmlns="" id="{5AE2CE9B-19DB-A213-AE83-A291D712DF9C}"/>
              </a:ext>
            </a:extLst>
          </p:cNvPr>
          <p:cNvSpPr/>
          <p:nvPr/>
        </p:nvSpPr>
        <p:spPr>
          <a:xfrm>
            <a:off x="5377066" y="2363967"/>
            <a:ext cx="381013" cy="2998294"/>
          </a:xfrm>
          <a:prstGeom prst="leftBrace">
            <a:avLst>
              <a:gd name="adj1" fmla="val 8333"/>
              <a:gd name="adj2" fmla="val 641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37" name="Conector reto 36">
            <a:extLst>
              <a:ext uri="{FF2B5EF4-FFF2-40B4-BE49-F238E27FC236}">
                <a16:creationId xmlns:a16="http://schemas.microsoft.com/office/drawing/2014/main" xmlns="" id="{348B589B-9F49-3B53-8AB3-86C9B84CE8DE}"/>
              </a:ext>
            </a:extLst>
          </p:cNvPr>
          <p:cNvCxnSpPr>
            <a:cxnSpLocks/>
          </p:cNvCxnSpPr>
          <p:nvPr/>
        </p:nvCxnSpPr>
        <p:spPr>
          <a:xfrm>
            <a:off x="2835236" y="4277900"/>
            <a:ext cx="2541830" cy="10042"/>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DeTexto 38">
            <a:extLst>
              <a:ext uri="{FF2B5EF4-FFF2-40B4-BE49-F238E27FC236}">
                <a16:creationId xmlns:a16="http://schemas.microsoft.com/office/drawing/2014/main" xmlns="" id="{FB2C47EB-8623-B466-90DA-B27D72F1269E}"/>
              </a:ext>
            </a:extLst>
          </p:cNvPr>
          <p:cNvSpPr txBox="1"/>
          <p:nvPr/>
        </p:nvSpPr>
        <p:spPr>
          <a:xfrm>
            <a:off x="8210939" y="3181549"/>
            <a:ext cx="2761861" cy="830997"/>
          </a:xfrm>
          <a:prstGeom prst="rect">
            <a:avLst/>
          </a:prstGeom>
          <a:solidFill>
            <a:schemeClr val="bg1">
              <a:lumMod val="75000"/>
            </a:schemeClr>
          </a:solidFill>
          <a:ln w="12700">
            <a:solidFill>
              <a:schemeClr val="tx1"/>
            </a:solidFill>
          </a:ln>
        </p:spPr>
        <p:txBody>
          <a:bodyPr wrap="square" rtlCol="0">
            <a:spAutoFit/>
          </a:bodyPr>
          <a:lstStyle/>
          <a:p>
            <a:pPr algn="just"/>
            <a:r>
              <a:rPr lang="pt-BR" sz="1600" dirty="0"/>
              <a:t>Manifestação imediata</a:t>
            </a:r>
          </a:p>
          <a:p>
            <a:pPr algn="just"/>
            <a:r>
              <a:rPr lang="pt-BR" sz="1600" dirty="0"/>
              <a:t>Apreciação em fase única</a:t>
            </a:r>
          </a:p>
          <a:p>
            <a:pPr algn="just"/>
            <a:r>
              <a:rPr lang="pt-BR" sz="1600" dirty="0"/>
              <a:t>Contrarrazões mesmo prazo</a:t>
            </a:r>
          </a:p>
        </p:txBody>
      </p:sp>
      <p:sp>
        <p:nvSpPr>
          <p:cNvPr id="40" name="Chave Direita 39">
            <a:extLst>
              <a:ext uri="{FF2B5EF4-FFF2-40B4-BE49-F238E27FC236}">
                <a16:creationId xmlns:a16="http://schemas.microsoft.com/office/drawing/2014/main" xmlns="" id="{56181538-F61A-EC04-1D01-65425E900292}"/>
              </a:ext>
            </a:extLst>
          </p:cNvPr>
          <p:cNvSpPr/>
          <p:nvPr/>
        </p:nvSpPr>
        <p:spPr>
          <a:xfrm>
            <a:off x="7898040" y="3247468"/>
            <a:ext cx="178337" cy="7588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 name="Retângulo 1"/>
          <p:cNvSpPr/>
          <p:nvPr/>
        </p:nvSpPr>
        <p:spPr>
          <a:xfrm>
            <a:off x="1210614" y="1563144"/>
            <a:ext cx="4036404" cy="400110"/>
          </a:xfrm>
          <a:prstGeom prst="rect">
            <a:avLst/>
          </a:prstGeom>
        </p:spPr>
        <p:txBody>
          <a:bodyPr wrap="square">
            <a:spAutoFit/>
          </a:bodyPr>
          <a:lstStyle/>
          <a:p>
            <a:pPr algn="just"/>
            <a:r>
              <a:rPr lang="pt-BR" sz="2000" b="1" dirty="0">
                <a:solidFill>
                  <a:schemeClr val="accent6">
                    <a:lumMod val="75000"/>
                  </a:schemeClr>
                </a:solidFill>
                <a:latin typeface="Calibri" panose="020F0502020204030204" pitchFamily="34" charset="0"/>
              </a:rPr>
              <a:t>Art. 165, I da NLLC</a:t>
            </a:r>
            <a:endParaRPr lang="pt-BR" sz="2000" dirty="0">
              <a:solidFill>
                <a:schemeClr val="accent6">
                  <a:lumMod val="75000"/>
                </a:schemeClr>
              </a:solidFill>
              <a:latin typeface="Calibri" panose="020F0502020204030204" pitchFamily="34" charset="0"/>
            </a:endParaRPr>
          </a:p>
        </p:txBody>
      </p:sp>
    </p:spTree>
    <p:extLst>
      <p:ext uri="{BB962C8B-B14F-4D97-AF65-F5344CB8AC3E}">
        <p14:creationId xmlns:p14="http://schemas.microsoft.com/office/powerpoint/2010/main" val="1375255303"/>
      </p:ext>
    </p:extLst>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xmlns="" id="{59775378-FD1F-05FF-9234-65EB9D8A464D}"/>
              </a:ext>
            </a:extLst>
          </p:cNvPr>
          <p:cNvSpPr txBox="1">
            <a:spLocks noGrp="1"/>
          </p:cNvSpPr>
          <p:nvPr>
            <p:ph type="title"/>
          </p:nvPr>
        </p:nvSpPr>
        <p:spPr>
          <a:xfrm>
            <a:off x="352925" y="404664"/>
            <a:ext cx="11630528"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7. FASE EXTERNA - ENCERRAMENTO</a:t>
            </a:r>
          </a:p>
        </p:txBody>
      </p:sp>
      <p:graphicFrame>
        <p:nvGraphicFramePr>
          <p:cNvPr id="2" name="Diagrama 1">
            <a:extLst>
              <a:ext uri="{FF2B5EF4-FFF2-40B4-BE49-F238E27FC236}">
                <a16:creationId xmlns:a16="http://schemas.microsoft.com/office/drawing/2014/main" xmlns="" id="{FD491B24-A954-3615-7B06-B0F721FAE060}"/>
              </a:ext>
            </a:extLst>
          </p:cNvPr>
          <p:cNvGraphicFramePr/>
          <p:nvPr>
            <p:extLst>
              <p:ext uri="{D42A27DB-BD31-4B8C-83A1-F6EECF244321}">
                <p14:modId xmlns:p14="http://schemas.microsoft.com/office/powerpoint/2010/main" val="3962695296"/>
              </p:ext>
            </p:extLst>
          </p:nvPr>
        </p:nvGraphicFramePr>
        <p:xfrm>
          <a:off x="752911" y="1708727"/>
          <a:ext cx="10207010" cy="3828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472146"/>
      </p:ext>
    </p:extLst>
  </p:cSld>
  <p:clrMapOvr>
    <a:masterClrMapping/>
  </p:clrMapOvr>
  <p:transition spd="slow">
    <p:cut/>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3740</TotalTime>
  <Words>12600</Words>
  <Application>Microsoft Office PowerPoint</Application>
  <PresentationFormat>Personalizar</PresentationFormat>
  <Paragraphs>1230</Paragraphs>
  <Slides>150</Slides>
  <Notes>147</Notes>
  <HiddenSlides>0</HiddenSlides>
  <MMClips>0</MMClips>
  <ScaleCrop>false</ScaleCrop>
  <HeadingPairs>
    <vt:vector size="4" baseType="variant">
      <vt:variant>
        <vt:lpstr>Tema</vt:lpstr>
      </vt:variant>
      <vt:variant>
        <vt:i4>2</vt:i4>
      </vt:variant>
      <vt:variant>
        <vt:lpstr>Títulos de slides</vt:lpstr>
      </vt:variant>
      <vt:variant>
        <vt:i4>150</vt:i4>
      </vt:variant>
    </vt:vector>
  </HeadingPairs>
  <TitlesOfParts>
    <vt:vector size="152" baseType="lpstr">
      <vt:lpstr>Tema do Office</vt:lpstr>
      <vt:lpstr>1_Tema do Office</vt:lpstr>
      <vt:lpstr>Apresentação do PowerPoint</vt:lpstr>
      <vt:lpstr>Apresentação do PowerPoint</vt:lpstr>
      <vt:lpstr>ROTEIRO</vt:lpstr>
      <vt:lpstr>1 - INTRODUÇÃO</vt:lpstr>
      <vt:lpstr>Apresentação do PowerPoint</vt:lpstr>
      <vt:lpstr>1 - INTRODUÇÃO</vt:lpstr>
      <vt:lpstr>1. INTRODUÇÃO</vt:lpstr>
      <vt:lpstr>1. INTRODUÇÃO</vt:lpstr>
      <vt:lpstr>1. INTRODUÇÃO</vt:lpstr>
      <vt:lpstr>1. INTRODUÇÃO</vt:lpstr>
      <vt:lpstr>1. INTRODUÇÃO </vt:lpstr>
      <vt:lpstr>1. INTRODUÇÃO </vt:lpstr>
      <vt:lpstr>1. INTRODUÇÃO</vt:lpstr>
      <vt:lpstr>1. INTRODUÇÃO</vt:lpstr>
      <vt:lpstr>2. OBJETIVOS LEGAIS DAS CONTRATAÇÕES PÚBLICAS</vt:lpstr>
      <vt:lpstr>3. GOVERNANÇA</vt:lpstr>
      <vt:lpstr>3. GOVERNANÇA</vt:lpstr>
      <vt:lpstr>3. GOVERNANÇA</vt:lpstr>
      <vt:lpstr>3. GOVERNANÇA</vt:lpstr>
      <vt:lpstr>4. AGENTES PÚBLICOS</vt:lpstr>
      <vt:lpstr>4. AGENTES PÚBLICOS</vt:lpstr>
      <vt:lpstr>4. AGENTES PÚBLICOS</vt:lpstr>
      <vt:lpstr>4. AGENTES PÚBLICOS</vt:lpstr>
      <vt:lpstr>4. AGENTES PÚBLICOS</vt:lpstr>
      <vt:lpstr>4. AGENTES PÚBLICOS</vt:lpstr>
      <vt:lpstr>5. FASE PREPARATÓRIA</vt:lpstr>
      <vt:lpstr>5. FASE PREPARATÓRIA - PLANO DE CONTRATAÇÃO ANUAL</vt:lpstr>
      <vt:lpstr>5. FASE PREPARATÓRIA - PLANO DE CONTRATAÇÃO ANUAL</vt:lpstr>
      <vt:lpstr>5. FASE PREPARATÓRIA - PLANO DE CONTRATAÇÃO ANUAL</vt:lpstr>
      <vt:lpstr>5. FASE PREPARATÓRIA - PLANO DE CONTRATAÇÃO ANUAL</vt:lpstr>
      <vt:lpstr>Apresentação do PowerPoint</vt:lpstr>
      <vt:lpstr>5. FASE PREPARATÓRIA - ESTUDO TÉCNICO PRELIMINAR - ETP </vt:lpstr>
      <vt:lpstr>Apresentação do PowerPoint</vt:lpstr>
      <vt:lpstr>5. FASE PREPARATÓRIA - ESTUDO TÉCNICO PRELIMINAR - ETP </vt:lpstr>
      <vt:lpstr>5. FASE PREPARATÓRIA - ESTUDO TÉCNICO PRELIMINAR - ETP </vt:lpstr>
      <vt:lpstr>5. FASE PREPARATÓRIA - ESTUDO TÉCNICO PRELIMINAR - ETP </vt:lpstr>
      <vt:lpstr>5. FASE PREPARATÓRIA - ANÁLISE DE RISCOS</vt:lpstr>
      <vt:lpstr>5. FASE PREPARATÓRIA – TERMO DE REFERÊNCIA</vt:lpstr>
      <vt:lpstr>5. FASE PREPARATÓRIA – TERMO DE REFERÊNCIA</vt:lpstr>
      <vt:lpstr>5. FASE PREPARATÓRIA – TERMO DE REFERÊNCIA</vt:lpstr>
      <vt:lpstr>5. FASE PREPARATÓRIA - PESQUISA DE PREÇO</vt:lpstr>
      <vt:lpstr>5. FASE PREPARATÓRIA - PESQUISA DE PREÇO</vt:lpstr>
      <vt:lpstr>5. FASE PREPARATÓRIA - PESQUISA DE PREÇO</vt:lpstr>
      <vt:lpstr>5. FASE PREPARATÓRIA - PESQUISA DE PREÇO</vt:lpstr>
      <vt:lpstr>5. FASE PREPARATÓRIA - PESQUISA DE PREÇO</vt:lpstr>
      <vt:lpstr>5. FASE PREPARATÓRIA - PESQUISA DE PREÇO</vt:lpstr>
      <vt:lpstr>5. FASE PREPARATÓRIA - MOTIVAÇÃO</vt:lpstr>
      <vt:lpstr>5. FASE PREPARATÓRIA – ELABORAÇÃO DO EDITAL</vt:lpstr>
      <vt:lpstr>5. FASE PREPARATÓRIA – ELABORAÇÃO DO EDITAL</vt:lpstr>
      <vt:lpstr>5. FASE PREPARATÓRIA - AUTORIZAÇÃO</vt:lpstr>
      <vt:lpstr>5. FASE PREPARATÓRIA – UNIDADE EXECUTORIA DE CONTROLE INTERNO - UECI</vt:lpstr>
      <vt:lpstr>5. FASE PREPARATÓRIA – PROCURADORIA GERAL DO ESTADO - PGE</vt:lpstr>
      <vt:lpstr>5. FASE PREPARATÓRIA</vt:lpstr>
      <vt:lpstr>5. FASE PREPARATÓRIA</vt:lpstr>
      <vt:lpstr>5. FASE PREPARATÓRIA</vt:lpstr>
      <vt:lpstr>6. MODALIDADES DA LEI 14.133/21</vt:lpstr>
      <vt:lpstr>6. MODALIDADES DA LEI 14.133/21 - PREGÃO E CONCORRÊNCIA</vt:lpstr>
      <vt:lpstr>6. MODALIDADES DA LEI 14.133/21 - PREGÃO E CONCORRÊNCIA</vt:lpstr>
      <vt:lpstr>6. MODALIDADES DA LEI 14.133/21 - PREGÃO E CONCORRÊNCIA</vt:lpstr>
      <vt:lpstr>6. MODALIDADES DA LEI 14.133/21</vt:lpstr>
      <vt:lpstr>6. MODALIDADES DA LEI 14.133/21 - LEILÃO</vt:lpstr>
      <vt:lpstr>5. MODALIDADES DA LEI 14.133/21 - CONCURSO</vt:lpstr>
      <vt:lpstr>6. MODALIDADES DA LEI 14.133/21 - DIÁLOGO COMPETITIVO</vt:lpstr>
      <vt:lpstr>6. MODALIDADES DA LEI 14.133/21 - DIÁLOGO COMPETITIVO</vt:lpstr>
      <vt:lpstr>6. MODALIDADES DA LEI 14.133/21 - DIÁLOGO COMPETITIVO</vt:lpstr>
      <vt:lpstr>6. MODALIDADES DA LEI 14.133/21 - DIÁLOGO COMPETITIVO</vt:lpstr>
      <vt:lpstr>6. MODALIDADES DA LEI 14.133/21 - DIÁLOGO COMPETITIVO</vt:lpstr>
      <vt:lpstr>6. MODALIDADES DA LEI 14.133/21</vt:lpstr>
      <vt:lpstr>7. FASE EXTERNA - PUBLICAÇÃO DO EDITAL</vt:lpstr>
      <vt:lpstr>7. FASE EXTERNA - PUBLICAÇÃO DO EDITAL</vt:lpstr>
      <vt:lpstr>7. FASE EXTERNA - PUBLICAÇÃO DO EDITAL</vt:lpstr>
      <vt:lpstr>7. FASE EXTERNA - PRAZOS - APRESENTAÇÃO DE PROPOSTAS</vt:lpstr>
      <vt:lpstr>7. FASE EXTERNA - PRAZOS - ALTERAÇÃO DO EDITAL</vt:lpstr>
      <vt:lpstr>7. FASE EXTERNA - IMPUGNAÇÕES E ESCLARECIMENTOS</vt:lpstr>
      <vt:lpstr>Apresentação do PowerPoint</vt:lpstr>
      <vt:lpstr>7. FASE EXTERNA</vt:lpstr>
      <vt:lpstr>7. FASE EXTERNA - CRITÉRIOS DE JULGAMENTO </vt:lpstr>
      <vt:lpstr>7. FASE EXTERNA - CRITÉRIOS DE JULGAMENTO </vt:lpstr>
      <vt:lpstr>7. FASE EXTERNA - CRITÉRIOS DE JULGAMENTO </vt:lpstr>
      <vt:lpstr>7. FASE EXTERNA - CRITÉRIOS DE JULGAMENTO </vt:lpstr>
      <vt:lpstr>7. FASE EXTERNA - MODOS DE DISPUTA</vt:lpstr>
      <vt:lpstr>7. FASE EXTERNA - MODOS DE DISPUTA</vt:lpstr>
      <vt:lpstr>7. FASE EXTERNA - MODOS DE DISPUTA</vt:lpstr>
      <vt:lpstr>7. FASE EXTERNA</vt:lpstr>
      <vt:lpstr>7. FASE EXTERNA - CRITÉRIOS DE DESEMPATE</vt:lpstr>
      <vt:lpstr>7. FASE EXTERNA - JULGAMENTO </vt:lpstr>
      <vt:lpstr>7. FASE EXTERNA - JULGAMENTO </vt:lpstr>
      <vt:lpstr>7. FASE EXTERNA - PROPOSTA DESCLASSIFICADA</vt:lpstr>
      <vt:lpstr>7. FASE EXTERNA - HABILITAÇÃO</vt:lpstr>
      <vt:lpstr>7. FASE EXTERNA - HABILITAÇÃO JURÍDICA</vt:lpstr>
      <vt:lpstr>7. FASE EXTERNA - HABILITAÇÃO TÉCNICA</vt:lpstr>
      <vt:lpstr>7. FASE EXTERNA - HABILITAÇÃO TÉCNICA</vt:lpstr>
      <vt:lpstr>7. FASE EXTERNA - HABILITAÇÃO FISCAL, SOCIAL E TRABALHISTA </vt:lpstr>
      <vt:lpstr>7. FASE EXTERNA - HABILITAÇÃO FISCAL, SOCIAL E TRABALHISTA </vt:lpstr>
      <vt:lpstr>7. FASE EXTERNA - HABILITAÇÃO ECONÔMICO-FINANCEIRA</vt:lpstr>
      <vt:lpstr>7. FASE EXTERNA - APRESENTAÇÃO OU DISPENSA DA HABILITAÇÃO </vt:lpstr>
      <vt:lpstr>7. FASE EXTERNA - HABILITAÇÃO FISCAL, SOCIAL E TRABALHISTA </vt:lpstr>
      <vt:lpstr>7. FASE EXTERNA - RECURSO</vt:lpstr>
      <vt:lpstr>7. FASE EXTERNA - ENCERRAMENTO</vt:lpstr>
      <vt:lpstr>7. FASE EXTERNA - ENCERRAMENTO</vt:lpstr>
      <vt:lpstr>7. FASE EXTERNA - ENCERRAMENTO</vt:lpstr>
      <vt:lpstr>7. FASE EXTERNA</vt:lpstr>
      <vt:lpstr>8. CONTRATAÇÃO DIRETA</vt:lpstr>
      <vt:lpstr>8. CONTRATAÇÃO DIRETA</vt:lpstr>
      <vt:lpstr>8. CONTRATAÇÃO DIRETA - INEXIGIBILIDADE DE LICITAÇÃO</vt:lpstr>
      <vt:lpstr>8. CONTRATAÇÃO DIRETA - INEXIGIBILIDADE DE LICITAÇÃO</vt:lpstr>
      <vt:lpstr>8. CONTRATAÇÃO DIRETA - INEXIGIBILIDADE DE LICITAÇÃO</vt:lpstr>
      <vt:lpstr>8. CONTRATAÇÃO DIRETA - INEXIGIBILIDADE DE LICITAÇÃO</vt:lpstr>
      <vt:lpstr>8. CONTRATAÇÃO DIRETA - DISPENSA DE LICITAÇÃO</vt:lpstr>
      <vt:lpstr>8. CONTRATAÇÃO DIRETA - DISPENSA DE LICITAÇÃO</vt:lpstr>
      <vt:lpstr>8. CONTRATAÇÃO DIRETA - DISPENSA DE LICITAÇÃO</vt:lpstr>
      <vt:lpstr>8. CONTRATAÇÃO DIRETA - DISPENSA DE LICITAÇÃO</vt:lpstr>
      <vt:lpstr>8. CONTRATAÇÃO DIRETA - DISPENSA DE LICITAÇÃO</vt:lpstr>
      <vt:lpstr>8. CONTRATAÇÃO DIRETA - DISPENSA DE LICITAÇÃO</vt:lpstr>
      <vt:lpstr>8. CONTRATAÇÃO DIRETA - DISPENSA DE LICITAÇÃO</vt:lpstr>
      <vt:lpstr>8. CONTRATAÇÃO DIRETA</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9. TRATAMENTO DIFERENCIADO ÀS MICRO E PEQUENAS EMPRESAS</vt:lpstr>
      <vt:lpstr>10. PROCEDIMENTOS AUXILIARES</vt:lpstr>
      <vt:lpstr>10. PROCEDIMENTOS AUXILIARES - CREDENCIAMENTO</vt:lpstr>
      <vt:lpstr>10. PROCEDIMENTOS AUXILIARES - PRÉ QUALIFICAÇÃO</vt:lpstr>
      <vt:lpstr>10. PROCEDIMENTOS AUXILIARES - PMI</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PROCEDIMENTOS AUXILIARES - SISTEMA DE REGISTRO DE PREÇOS</vt:lpstr>
      <vt:lpstr>10. ENCERRAMENTO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Luiz Souza da Silva</dc:creator>
  <cp:lastModifiedBy>bernadete</cp:lastModifiedBy>
  <cp:revision>310</cp:revision>
  <cp:lastPrinted>2023-09-15T14:18:08Z</cp:lastPrinted>
  <dcterms:created xsi:type="dcterms:W3CDTF">2023-05-12T15:27:09Z</dcterms:created>
  <dcterms:modified xsi:type="dcterms:W3CDTF">2023-10-11T17:20:11Z</dcterms:modified>
</cp:coreProperties>
</file>