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sldIdLst>
    <p:sldId id="261" r:id="rId2"/>
    <p:sldId id="443" r:id="rId3"/>
    <p:sldId id="445" r:id="rId4"/>
    <p:sldId id="476" r:id="rId5"/>
    <p:sldId id="486" r:id="rId6"/>
    <p:sldId id="488" r:id="rId7"/>
    <p:sldId id="489" r:id="rId8"/>
    <p:sldId id="490" r:id="rId9"/>
    <p:sldId id="456" r:id="rId10"/>
    <p:sldId id="484" r:id="rId11"/>
    <p:sldId id="447" r:id="rId12"/>
    <p:sldId id="459" r:id="rId13"/>
    <p:sldId id="457" r:id="rId14"/>
    <p:sldId id="475" r:id="rId15"/>
    <p:sldId id="471" r:id="rId16"/>
    <p:sldId id="461" r:id="rId17"/>
    <p:sldId id="472" r:id="rId18"/>
    <p:sldId id="482" r:id="rId19"/>
    <p:sldId id="477" r:id="rId20"/>
    <p:sldId id="478" r:id="rId21"/>
    <p:sldId id="479" r:id="rId22"/>
    <p:sldId id="483" r:id="rId23"/>
    <p:sldId id="458" r:id="rId24"/>
    <p:sldId id="491" r:id="rId25"/>
    <p:sldId id="469" r:id="rId26"/>
    <p:sldId id="474" r:id="rId27"/>
    <p:sldId id="464" r:id="rId28"/>
    <p:sldId id="468" r:id="rId29"/>
    <p:sldId id="492" r:id="rId30"/>
    <p:sldId id="470" r:id="rId31"/>
    <p:sldId id="460" r:id="rId32"/>
    <p:sldId id="446" r:id="rId33"/>
    <p:sldId id="493" r:id="rId34"/>
    <p:sldId id="494" r:id="rId35"/>
    <p:sldId id="495" r:id="rId36"/>
    <p:sldId id="496" r:id="rId37"/>
    <p:sldId id="502" r:id="rId38"/>
    <p:sldId id="480" r:id="rId39"/>
    <p:sldId id="481" r:id="rId40"/>
    <p:sldId id="497" r:id="rId41"/>
    <p:sldId id="453" r:id="rId42"/>
    <p:sldId id="498" r:id="rId43"/>
    <p:sldId id="499" r:id="rId44"/>
    <p:sldId id="500" r:id="rId45"/>
    <p:sldId id="501" r:id="rId46"/>
    <p:sldId id="454" r:id="rId47"/>
    <p:sldId id="463" r:id="rId48"/>
    <p:sldId id="504" r:id="rId49"/>
    <p:sldId id="506" r:id="rId50"/>
    <p:sldId id="505" r:id="rId51"/>
    <p:sldId id="507" r:id="rId52"/>
    <p:sldId id="503" r:id="rId53"/>
    <p:sldId id="487" r:id="rId54"/>
    <p:sldId id="381" r:id="rId5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DEDEDE"/>
    <a:srgbClr val="E8E8E8"/>
    <a:srgbClr val="E0E0E0"/>
    <a:srgbClr val="C2C2C2"/>
    <a:srgbClr val="F29000"/>
    <a:srgbClr val="FAFDDB"/>
    <a:srgbClr val="FF9900"/>
    <a:srgbClr val="F1F9A5"/>
    <a:srgbClr val="E2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AE969-93CF-4835-BF66-FD62184C16A9}" v="70" dt="2024-12-12T21:48:39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4660"/>
  </p:normalViewPr>
  <p:slideViewPr>
    <p:cSldViewPr>
      <p:cViewPr varScale="1">
        <p:scale>
          <a:sx n="110" d="100"/>
          <a:sy n="110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n Silva" userId="f02f43080f938efa" providerId="LiveId" clId="{4510DFF0-B820-4B72-BB45-B0542CFBFBA2}"/>
    <pc:docChg chg="undo custSel addSld delSld modSld sldOrd">
      <pc:chgData name="Renan Silva" userId="f02f43080f938efa" providerId="LiveId" clId="{4510DFF0-B820-4B72-BB45-B0542CFBFBA2}" dt="2024-11-21T17:09:47.096" v="228"/>
      <pc:docMkLst>
        <pc:docMk/>
      </pc:docMkLst>
      <pc:sldChg chg="ord">
        <pc:chgData name="Renan Silva" userId="f02f43080f938efa" providerId="LiveId" clId="{4510DFF0-B820-4B72-BB45-B0542CFBFBA2}" dt="2024-11-21T16:41:58.716" v="205"/>
        <pc:sldMkLst>
          <pc:docMk/>
          <pc:sldMk cId="4233867039" sldId="447"/>
        </pc:sldMkLst>
      </pc:sldChg>
      <pc:sldChg chg="ord">
        <pc:chgData name="Renan Silva" userId="f02f43080f938efa" providerId="LiveId" clId="{4510DFF0-B820-4B72-BB45-B0542CFBFBA2}" dt="2024-11-21T16:43:43.755" v="215"/>
        <pc:sldMkLst>
          <pc:docMk/>
          <pc:sldMk cId="1663656022" sldId="457"/>
        </pc:sldMkLst>
      </pc:sldChg>
      <pc:sldChg chg="ord">
        <pc:chgData name="Renan Silva" userId="f02f43080f938efa" providerId="LiveId" clId="{4510DFF0-B820-4B72-BB45-B0542CFBFBA2}" dt="2024-11-21T16:52:18.949" v="224"/>
        <pc:sldMkLst>
          <pc:docMk/>
          <pc:sldMk cId="1724541909" sldId="458"/>
        </pc:sldMkLst>
      </pc:sldChg>
      <pc:sldChg chg="ord">
        <pc:chgData name="Renan Silva" userId="f02f43080f938efa" providerId="LiveId" clId="{4510DFF0-B820-4B72-BB45-B0542CFBFBA2}" dt="2024-11-21T16:42:05.995" v="207"/>
        <pc:sldMkLst>
          <pc:docMk/>
          <pc:sldMk cId="1278200238" sldId="459"/>
        </pc:sldMkLst>
      </pc:sldChg>
      <pc:sldChg chg="ord">
        <pc:chgData name="Renan Silva" userId="f02f43080f938efa" providerId="LiveId" clId="{4510DFF0-B820-4B72-BB45-B0542CFBFBA2}" dt="2024-11-21T17:08:23.998" v="226"/>
        <pc:sldMkLst>
          <pc:docMk/>
          <pc:sldMk cId="1101156413" sldId="474"/>
        </pc:sldMkLst>
      </pc:sldChg>
      <pc:sldChg chg="addSp delSp modSp mod ord">
        <pc:chgData name="Renan Silva" userId="f02f43080f938efa" providerId="LiveId" clId="{4510DFF0-B820-4B72-BB45-B0542CFBFBA2}" dt="2024-11-21T16:17:21.015" v="124"/>
        <pc:sldMkLst>
          <pc:docMk/>
          <pc:sldMk cId="2129670738" sldId="475"/>
        </pc:sldMkLst>
        <pc:picChg chg="add mod">
          <ac:chgData name="Renan Silva" userId="f02f43080f938efa" providerId="LiveId" clId="{4510DFF0-B820-4B72-BB45-B0542CFBFBA2}" dt="2024-11-21T16:04:02.025" v="40" actId="1076"/>
          <ac:picMkLst>
            <pc:docMk/>
            <pc:sldMk cId="2129670738" sldId="475"/>
            <ac:picMk id="6" creationId="{D8A1AA6F-40A3-B610-9827-CDFF6074D99D}"/>
          </ac:picMkLst>
        </pc:picChg>
      </pc:sldChg>
      <pc:sldChg chg="addSp delSp modSp mod">
        <pc:chgData name="Renan Silva" userId="f02f43080f938efa" providerId="LiveId" clId="{4510DFF0-B820-4B72-BB45-B0542CFBFBA2}" dt="2024-11-21T16:02:04.521" v="1"/>
        <pc:sldMkLst>
          <pc:docMk/>
          <pc:sldMk cId="413081164" sldId="476"/>
        </pc:sldMkLst>
        <pc:spChg chg="add mod">
          <ac:chgData name="Renan Silva" userId="f02f43080f938efa" providerId="LiveId" clId="{4510DFF0-B820-4B72-BB45-B0542CFBFBA2}" dt="2024-11-21T16:02:04.521" v="1"/>
          <ac:spMkLst>
            <pc:docMk/>
            <pc:sldMk cId="413081164" sldId="476"/>
            <ac:spMk id="3" creationId="{E81321A1-6FDB-032C-B916-673BFD0514D9}"/>
          </ac:spMkLst>
        </pc:spChg>
      </pc:sldChg>
      <pc:sldChg chg="modSp mod ord">
        <pc:chgData name="Renan Silva" userId="f02f43080f938efa" providerId="LiveId" clId="{4510DFF0-B820-4B72-BB45-B0542CFBFBA2}" dt="2024-11-21T16:43:58.441" v="217" actId="207"/>
        <pc:sldMkLst>
          <pc:docMk/>
          <pc:sldMk cId="2400863853" sldId="477"/>
        </pc:sldMkLst>
        <pc:spChg chg="mod">
          <ac:chgData name="Renan Silva" userId="f02f43080f938efa" providerId="LiveId" clId="{4510DFF0-B820-4B72-BB45-B0542CFBFBA2}" dt="2024-11-21T16:43:58.441" v="217" actId="207"/>
          <ac:spMkLst>
            <pc:docMk/>
            <pc:sldMk cId="2400863853" sldId="477"/>
            <ac:spMk id="45" creationId="{FFAC13FC-BFB9-B288-0772-0A1730AB7480}"/>
          </ac:spMkLst>
        </pc:spChg>
      </pc:sldChg>
      <pc:sldChg chg="modSp mod ord">
        <pc:chgData name="Renan Silva" userId="f02f43080f938efa" providerId="LiveId" clId="{4510DFF0-B820-4B72-BB45-B0542CFBFBA2}" dt="2024-11-21T16:44:03.058" v="218" actId="207"/>
        <pc:sldMkLst>
          <pc:docMk/>
          <pc:sldMk cId="3367277389" sldId="478"/>
        </pc:sldMkLst>
        <pc:spChg chg="mod">
          <ac:chgData name="Renan Silva" userId="f02f43080f938efa" providerId="LiveId" clId="{4510DFF0-B820-4B72-BB45-B0542CFBFBA2}" dt="2024-11-21T16:44:03.058" v="218" actId="207"/>
          <ac:spMkLst>
            <pc:docMk/>
            <pc:sldMk cId="3367277389" sldId="478"/>
            <ac:spMk id="45" creationId="{32471379-13AF-DEA7-80DB-0DE4DE6F23FC}"/>
          </ac:spMkLst>
        </pc:spChg>
      </pc:sldChg>
      <pc:sldChg chg="modSp mod ord">
        <pc:chgData name="Renan Silva" userId="f02f43080f938efa" providerId="LiveId" clId="{4510DFF0-B820-4B72-BB45-B0542CFBFBA2}" dt="2024-11-21T16:44:08.786" v="221" actId="207"/>
        <pc:sldMkLst>
          <pc:docMk/>
          <pc:sldMk cId="2618163070" sldId="479"/>
        </pc:sldMkLst>
        <pc:spChg chg="mod">
          <ac:chgData name="Renan Silva" userId="f02f43080f938efa" providerId="LiveId" clId="{4510DFF0-B820-4B72-BB45-B0542CFBFBA2}" dt="2024-11-21T16:44:08.786" v="221" actId="207"/>
          <ac:spMkLst>
            <pc:docMk/>
            <pc:sldMk cId="2618163070" sldId="479"/>
            <ac:spMk id="45" creationId="{DC38056C-E706-127B-9650-C3ED4FF02447}"/>
          </ac:spMkLst>
        </pc:spChg>
      </pc:sldChg>
      <pc:sldChg chg="ord">
        <pc:chgData name="Renan Silva" userId="f02f43080f938efa" providerId="LiveId" clId="{4510DFF0-B820-4B72-BB45-B0542CFBFBA2}" dt="2024-11-21T17:09:47.096" v="228"/>
        <pc:sldMkLst>
          <pc:docMk/>
          <pc:sldMk cId="942196577" sldId="480"/>
        </pc:sldMkLst>
      </pc:sldChg>
      <pc:sldChg chg="ord">
        <pc:chgData name="Renan Silva" userId="f02f43080f938efa" providerId="LiveId" clId="{4510DFF0-B820-4B72-BB45-B0542CFBFBA2}" dt="2024-11-21T17:09:47.096" v="228"/>
        <pc:sldMkLst>
          <pc:docMk/>
          <pc:sldMk cId="3987482986" sldId="481"/>
        </pc:sldMkLst>
      </pc:sldChg>
      <pc:sldChg chg="modSp add mod ord">
        <pc:chgData name="Renan Silva" userId="f02f43080f938efa" providerId="LiveId" clId="{4510DFF0-B820-4B72-BB45-B0542CFBFBA2}" dt="2024-11-21T16:43:53.490" v="216" actId="207"/>
        <pc:sldMkLst>
          <pc:docMk/>
          <pc:sldMk cId="2121993704" sldId="482"/>
        </pc:sldMkLst>
        <pc:spChg chg="mod">
          <ac:chgData name="Renan Silva" userId="f02f43080f938efa" providerId="LiveId" clId="{4510DFF0-B820-4B72-BB45-B0542CFBFBA2}" dt="2024-11-21T16:43:53.490" v="216" actId="207"/>
          <ac:spMkLst>
            <pc:docMk/>
            <pc:sldMk cId="2121993704" sldId="482"/>
            <ac:spMk id="45" creationId="{F2BE642F-3B69-B89D-E3AB-2AE0C9502228}"/>
          </ac:spMkLst>
        </pc:spChg>
      </pc:sldChg>
      <pc:sldChg chg="add del">
        <pc:chgData name="Renan Silva" userId="f02f43080f938efa" providerId="LiveId" clId="{4510DFF0-B820-4B72-BB45-B0542CFBFBA2}" dt="2024-11-21T16:02:58.708" v="3"/>
        <pc:sldMkLst>
          <pc:docMk/>
          <pc:sldMk cId="2223561325" sldId="482"/>
        </pc:sldMkLst>
      </pc:sldChg>
      <pc:sldChg chg="addSp delSp modSp add mod ord">
        <pc:chgData name="Renan Silva" userId="f02f43080f938efa" providerId="LiveId" clId="{4510DFF0-B820-4B72-BB45-B0542CFBFBA2}" dt="2024-11-21T16:44:14.597" v="222" actId="207"/>
        <pc:sldMkLst>
          <pc:docMk/>
          <pc:sldMk cId="2671841440" sldId="483"/>
        </pc:sldMkLst>
        <pc:spChg chg="mod">
          <ac:chgData name="Renan Silva" userId="f02f43080f938efa" providerId="LiveId" clId="{4510DFF0-B820-4B72-BB45-B0542CFBFBA2}" dt="2024-11-21T16:44:14.597" v="222" actId="207"/>
          <ac:spMkLst>
            <pc:docMk/>
            <pc:sldMk cId="2671841440" sldId="483"/>
            <ac:spMk id="45" creationId="{3D4D53A3-B9A6-CFCB-22E6-C24718839721}"/>
          </ac:spMkLst>
        </pc:spChg>
        <pc:picChg chg="add mod">
          <ac:chgData name="Renan Silva" userId="f02f43080f938efa" providerId="LiveId" clId="{4510DFF0-B820-4B72-BB45-B0542CFBFBA2}" dt="2024-11-21T16:14:12.691" v="48" actId="14100"/>
          <ac:picMkLst>
            <pc:docMk/>
            <pc:sldMk cId="2671841440" sldId="483"/>
            <ac:picMk id="1026" creationId="{BA244276-42BE-5ECB-13A8-394FE54A12D4}"/>
          </ac:picMkLst>
        </pc:picChg>
      </pc:sldChg>
      <pc:sldChg chg="addSp delSp modSp add mod">
        <pc:chgData name="Renan Silva" userId="f02f43080f938efa" providerId="LiveId" clId="{4510DFF0-B820-4B72-BB45-B0542CFBFBA2}" dt="2024-11-21T16:38:30.400" v="203" actId="14100"/>
        <pc:sldMkLst>
          <pc:docMk/>
          <pc:sldMk cId="297181321" sldId="484"/>
        </pc:sldMkLst>
        <pc:spChg chg="add del mod">
          <ac:chgData name="Renan Silva" userId="f02f43080f938efa" providerId="LiveId" clId="{4510DFF0-B820-4B72-BB45-B0542CFBFBA2}" dt="2024-11-21T16:38:30.400" v="203" actId="14100"/>
          <ac:spMkLst>
            <pc:docMk/>
            <pc:sldMk cId="297181321" sldId="484"/>
            <ac:spMk id="6" creationId="{3397E08F-48CE-7666-28A1-2EA137BD4F87}"/>
          </ac:spMkLst>
        </pc:spChg>
        <pc:picChg chg="add mod">
          <ac:chgData name="Renan Silva" userId="f02f43080f938efa" providerId="LiveId" clId="{4510DFF0-B820-4B72-BB45-B0542CFBFBA2}" dt="2024-11-21T16:33:31.408" v="144" actId="1076"/>
          <ac:picMkLst>
            <pc:docMk/>
            <pc:sldMk cId="297181321" sldId="484"/>
            <ac:picMk id="2050" creationId="{AB3A4779-DE36-405F-E81B-90E6E498EF8B}"/>
          </ac:picMkLst>
        </pc:picChg>
      </pc:sldChg>
      <pc:sldChg chg="addSp delSp modSp add mod">
        <pc:chgData name="Renan Silva" userId="f02f43080f938efa" providerId="LiveId" clId="{4510DFF0-B820-4B72-BB45-B0542CFBFBA2}" dt="2024-11-21T16:38:18.303" v="201" actId="14100"/>
        <pc:sldMkLst>
          <pc:docMk/>
          <pc:sldMk cId="1981307645" sldId="485"/>
        </pc:sldMkLst>
      </pc:sldChg>
    </pc:docChg>
  </pc:docChgLst>
  <pc:docChgLst>
    <pc:chgData name="Renan Silva" userId="f02f43080f938efa" providerId="LiveId" clId="{E3B50DB8-3F37-4E2E-8546-D6DE18369558}"/>
    <pc:docChg chg="undo custSel addSld modSld sldOrd">
      <pc:chgData name="Renan Silva" userId="f02f43080f938efa" providerId="LiveId" clId="{E3B50DB8-3F37-4E2E-8546-D6DE18369558}" dt="2024-04-17T20:51:03.443" v="1093" actId="20577"/>
      <pc:docMkLst>
        <pc:docMk/>
      </pc:docMkLst>
      <pc:sldChg chg="modSp mod">
        <pc:chgData name="Renan Silva" userId="f02f43080f938efa" providerId="LiveId" clId="{E3B50DB8-3F37-4E2E-8546-D6DE18369558}" dt="2024-04-17T20:20:44.633" v="936" actId="948"/>
        <pc:sldMkLst>
          <pc:docMk/>
          <pc:sldMk cId="1278200238" sldId="459"/>
        </pc:sldMkLst>
      </pc:sldChg>
      <pc:sldChg chg="modSp mod">
        <pc:chgData name="Renan Silva" userId="f02f43080f938efa" providerId="LiveId" clId="{E3B50DB8-3F37-4E2E-8546-D6DE18369558}" dt="2024-04-17T20:51:03.443" v="1093" actId="20577"/>
        <pc:sldMkLst>
          <pc:docMk/>
          <pc:sldMk cId="2028076443" sldId="460"/>
        </pc:sldMkLst>
      </pc:sldChg>
      <pc:sldChg chg="addSp delSp modSp add mod ord">
        <pc:chgData name="Renan Silva" userId="f02f43080f938efa" providerId="LiveId" clId="{E3B50DB8-3F37-4E2E-8546-D6DE18369558}" dt="2024-04-17T20:19:11.754" v="919"/>
        <pc:sldMkLst>
          <pc:docMk/>
          <pc:sldMk cId="2648001650" sldId="461"/>
        </pc:sldMkLst>
      </pc:sldChg>
      <pc:sldChg chg="add">
        <pc:chgData name="Renan Silva" userId="f02f43080f938efa" providerId="LiveId" clId="{E3B50DB8-3F37-4E2E-8546-D6DE18369558}" dt="2024-04-17T17:41:25.363" v="879" actId="2890"/>
        <pc:sldMkLst>
          <pc:docMk/>
          <pc:sldMk cId="3867849113" sldId="462"/>
        </pc:sldMkLst>
      </pc:sldChg>
      <pc:sldChg chg="addSp delSp modSp add mod ord">
        <pc:chgData name="Renan Silva" userId="f02f43080f938efa" providerId="LiveId" clId="{E3B50DB8-3F37-4E2E-8546-D6DE18369558}" dt="2024-04-17T20:49:41.460" v="1086"/>
        <pc:sldMkLst>
          <pc:docMk/>
          <pc:sldMk cId="4145837352" sldId="463"/>
        </pc:sldMkLst>
      </pc:sldChg>
      <pc:sldChg chg="addSp delSp modSp add mod ord">
        <pc:chgData name="Renan Silva" userId="f02f43080f938efa" providerId="LiveId" clId="{E3B50DB8-3F37-4E2E-8546-D6DE18369558}" dt="2024-04-17T20:28:26.773" v="962" actId="2711"/>
        <pc:sldMkLst>
          <pc:docMk/>
          <pc:sldMk cId="317507813" sldId="464"/>
        </pc:sldMkLst>
      </pc:sldChg>
    </pc:docChg>
  </pc:docChgLst>
  <pc:docChgLst>
    <pc:chgData name="Renan Silva" userId="f02f43080f938efa" providerId="LiveId" clId="{4F84CCEA-284F-4F5B-9070-EBF3A4B074F0}"/>
    <pc:docChg chg="delSld modSld">
      <pc:chgData name="Renan Silva" userId="f02f43080f938efa" providerId="LiveId" clId="{4F84CCEA-284F-4F5B-9070-EBF3A4B074F0}" dt="2024-10-16T19:49:08.523" v="18" actId="47"/>
      <pc:docMkLst>
        <pc:docMk/>
      </pc:docMkLst>
      <pc:sldChg chg="modSp mod">
        <pc:chgData name="Renan Silva" userId="f02f43080f938efa" providerId="LiveId" clId="{4F84CCEA-284F-4F5B-9070-EBF3A4B074F0}" dt="2024-10-16T14:25:06.244" v="17" actId="20577"/>
        <pc:sldMkLst>
          <pc:docMk/>
          <pc:sldMk cId="167257700" sldId="261"/>
        </pc:sldMkLst>
        <pc:spChg chg="mod">
          <ac:chgData name="Renan Silva" userId="f02f43080f938efa" providerId="LiveId" clId="{4F84CCEA-284F-4F5B-9070-EBF3A4B074F0}" dt="2024-10-16T14:25:06.244" v="17" actId="20577"/>
          <ac:spMkLst>
            <pc:docMk/>
            <pc:sldMk cId="167257700" sldId="261"/>
            <ac:spMk id="12" creationId="{F8F27674-708E-4EA8-A1F7-3926E09A18BA}"/>
          </ac:spMkLst>
        </pc:spChg>
        <pc:spChg chg="mod">
          <ac:chgData name="Renan Silva" userId="f02f43080f938efa" providerId="LiveId" clId="{4F84CCEA-284F-4F5B-9070-EBF3A4B074F0}" dt="2024-10-16T14:24:59.159" v="14" actId="20577"/>
          <ac:spMkLst>
            <pc:docMk/>
            <pc:sldMk cId="167257700" sldId="261"/>
            <ac:spMk id="13" creationId="{DF254C06-1965-4B69-90E7-A2FB2306AEED}"/>
          </ac:spMkLst>
        </pc:spChg>
      </pc:sldChg>
      <pc:sldChg chg="del">
        <pc:chgData name="Renan Silva" userId="f02f43080f938efa" providerId="LiveId" clId="{4F84CCEA-284F-4F5B-9070-EBF3A4B074F0}" dt="2024-10-16T19:49:08.523" v="18" actId="47"/>
        <pc:sldMkLst>
          <pc:docMk/>
          <pc:sldMk cId="232551709" sldId="383"/>
        </pc:sldMkLst>
      </pc:sldChg>
    </pc:docChg>
  </pc:docChgLst>
  <pc:docChgLst>
    <pc:chgData name="Renan Silva" userId="f02f43080f938efa" providerId="LiveId" clId="{395AE969-93CF-4835-BF66-FD62184C16A9}"/>
    <pc:docChg chg="undo custSel addSld delSld modSld sldOrd">
      <pc:chgData name="Renan Silva" userId="f02f43080f938efa" providerId="LiveId" clId="{395AE969-93CF-4835-BF66-FD62184C16A9}" dt="2024-12-13T13:11:33.321" v="3572"/>
      <pc:docMkLst>
        <pc:docMk/>
      </pc:docMkLst>
      <pc:sldChg chg="modSp mod">
        <pc:chgData name="Renan Silva" userId="f02f43080f938efa" providerId="LiveId" clId="{395AE969-93CF-4835-BF66-FD62184C16A9}" dt="2024-12-10T18:08:47.731" v="2730" actId="20577"/>
        <pc:sldMkLst>
          <pc:docMk/>
          <pc:sldMk cId="167257700" sldId="261"/>
        </pc:sldMkLst>
        <pc:spChg chg="mod">
          <ac:chgData name="Renan Silva" userId="f02f43080f938efa" providerId="LiveId" clId="{395AE969-93CF-4835-BF66-FD62184C16A9}" dt="2024-12-10T18:08:47.731" v="2730" actId="20577"/>
          <ac:spMkLst>
            <pc:docMk/>
            <pc:sldMk cId="167257700" sldId="261"/>
            <ac:spMk id="12" creationId="{F8F27674-708E-4EA8-A1F7-3926E09A18BA}"/>
          </ac:spMkLst>
        </pc:spChg>
      </pc:sldChg>
      <pc:sldChg chg="addSp delSp modSp mod">
        <pc:chgData name="Renan Silva" userId="f02f43080f938efa" providerId="LiveId" clId="{395AE969-93CF-4835-BF66-FD62184C16A9}" dt="2024-11-16T17:12:48.826" v="636" actId="478"/>
        <pc:sldMkLst>
          <pc:docMk/>
          <pc:sldMk cId="1829592466" sldId="445"/>
        </pc:sldMkLst>
        <pc:spChg chg="add del">
          <ac:chgData name="Renan Silva" userId="f02f43080f938efa" providerId="LiveId" clId="{395AE969-93CF-4835-BF66-FD62184C16A9}" dt="2024-11-16T17:12:48.826" v="636" actId="478"/>
          <ac:spMkLst>
            <pc:docMk/>
            <pc:sldMk cId="1829592466" sldId="445"/>
            <ac:spMk id="44" creationId="{00000000-0000-0000-0000-000000000000}"/>
          </ac:spMkLst>
        </pc:spChg>
        <pc:spChg chg="mod">
          <ac:chgData name="Renan Silva" userId="f02f43080f938efa" providerId="LiveId" clId="{395AE969-93CF-4835-BF66-FD62184C16A9}" dt="2024-11-16T16:51:58.782" v="325" actId="20577"/>
          <ac:spMkLst>
            <pc:docMk/>
            <pc:sldMk cId="1829592466" sldId="445"/>
            <ac:spMk id="45" creationId="{00000000-0000-0000-0000-000000000000}"/>
          </ac:spMkLst>
        </pc:spChg>
      </pc:sldChg>
      <pc:sldChg chg="modSp mod">
        <pc:chgData name="Renan Silva" userId="f02f43080f938efa" providerId="LiveId" clId="{395AE969-93CF-4835-BF66-FD62184C16A9}" dt="2024-11-16T15:55:22.612" v="193" actId="113"/>
        <pc:sldMkLst>
          <pc:docMk/>
          <pc:sldMk cId="4154887365" sldId="446"/>
        </pc:sldMkLst>
        <pc:spChg chg="mod">
          <ac:chgData name="Renan Silva" userId="f02f43080f938efa" providerId="LiveId" clId="{395AE969-93CF-4835-BF66-FD62184C16A9}" dt="2024-11-16T15:55:22.612" v="193" actId="113"/>
          <ac:spMkLst>
            <pc:docMk/>
            <pc:sldMk cId="4154887365" sldId="446"/>
            <ac:spMk id="7" creationId="{71C231F0-9F2B-D656-C1C2-63F45B90B3F8}"/>
          </ac:spMkLst>
        </pc:spChg>
      </pc:sldChg>
      <pc:sldChg chg="ord">
        <pc:chgData name="Renan Silva" userId="f02f43080f938efa" providerId="LiveId" clId="{395AE969-93CF-4835-BF66-FD62184C16A9}" dt="2024-11-16T15:54:59.721" v="190"/>
        <pc:sldMkLst>
          <pc:docMk/>
          <pc:sldMk cId="4233867039" sldId="447"/>
        </pc:sldMkLst>
      </pc:sldChg>
      <pc:sldChg chg="del">
        <pc:chgData name="Renan Silva" userId="f02f43080f938efa" providerId="LiveId" clId="{395AE969-93CF-4835-BF66-FD62184C16A9}" dt="2024-11-08T22:26:26.793" v="34" actId="2696"/>
        <pc:sldMkLst>
          <pc:docMk/>
          <pc:sldMk cId="2966831402" sldId="448"/>
        </pc:sldMkLst>
      </pc:sldChg>
      <pc:sldChg chg="del">
        <pc:chgData name="Renan Silva" userId="f02f43080f938efa" providerId="LiveId" clId="{395AE969-93CF-4835-BF66-FD62184C16A9}" dt="2024-11-08T22:26:26.793" v="34" actId="2696"/>
        <pc:sldMkLst>
          <pc:docMk/>
          <pc:sldMk cId="1454250564" sldId="449"/>
        </pc:sldMkLst>
      </pc:sldChg>
      <pc:sldChg chg="del">
        <pc:chgData name="Renan Silva" userId="f02f43080f938efa" providerId="LiveId" clId="{395AE969-93CF-4835-BF66-FD62184C16A9}" dt="2024-11-08T22:26:26.793" v="34" actId="2696"/>
        <pc:sldMkLst>
          <pc:docMk/>
          <pc:sldMk cId="2944088650" sldId="450"/>
        </pc:sldMkLst>
      </pc:sldChg>
      <pc:sldChg chg="del">
        <pc:chgData name="Renan Silva" userId="f02f43080f938efa" providerId="LiveId" clId="{395AE969-93CF-4835-BF66-FD62184C16A9}" dt="2024-11-08T22:26:26.793" v="34" actId="2696"/>
        <pc:sldMkLst>
          <pc:docMk/>
          <pc:sldMk cId="515146149" sldId="451"/>
        </pc:sldMkLst>
      </pc:sldChg>
      <pc:sldChg chg="del">
        <pc:chgData name="Renan Silva" userId="f02f43080f938efa" providerId="LiveId" clId="{395AE969-93CF-4835-BF66-FD62184C16A9}" dt="2024-11-08T22:26:26.793" v="34" actId="2696"/>
        <pc:sldMkLst>
          <pc:docMk/>
          <pc:sldMk cId="1209029804" sldId="452"/>
        </pc:sldMkLst>
      </pc:sldChg>
      <pc:sldChg chg="addSp delSp modSp mod ord">
        <pc:chgData name="Renan Silva" userId="f02f43080f938efa" providerId="LiveId" clId="{395AE969-93CF-4835-BF66-FD62184C16A9}" dt="2024-11-25T00:33:44.455" v="2435" actId="478"/>
        <pc:sldMkLst>
          <pc:docMk/>
          <pc:sldMk cId="463458717" sldId="453"/>
        </pc:sldMkLst>
        <pc:spChg chg="add mod">
          <ac:chgData name="Renan Silva" userId="f02f43080f938efa" providerId="LiveId" clId="{395AE969-93CF-4835-BF66-FD62184C16A9}" dt="2024-11-25T00:33:38.586" v="2434"/>
          <ac:spMkLst>
            <pc:docMk/>
            <pc:sldMk cId="463458717" sldId="453"/>
            <ac:spMk id="7" creationId="{40458AF0-CF54-595F-21EF-2B2AEC8D35E6}"/>
          </ac:spMkLst>
        </pc:spChg>
        <pc:spChg chg="mod">
          <ac:chgData name="Renan Silva" userId="f02f43080f938efa" providerId="LiveId" clId="{395AE969-93CF-4835-BF66-FD62184C16A9}" dt="2024-11-25T00:31:24.041" v="2392" actId="20577"/>
          <ac:spMkLst>
            <pc:docMk/>
            <pc:sldMk cId="463458717" sldId="453"/>
            <ac:spMk id="45" creationId="{00000000-0000-0000-0000-000000000000}"/>
          </ac:spMkLst>
        </pc:spChg>
      </pc:sldChg>
      <pc:sldChg chg="modSp mod ord">
        <pc:chgData name="Renan Silva" userId="f02f43080f938efa" providerId="LiveId" clId="{395AE969-93CF-4835-BF66-FD62184C16A9}" dt="2024-12-08T12:36:01.403" v="2711" actId="20577"/>
        <pc:sldMkLst>
          <pc:docMk/>
          <pc:sldMk cId="620172341" sldId="454"/>
        </pc:sldMkLst>
        <pc:spChg chg="mod">
          <ac:chgData name="Renan Silva" userId="f02f43080f938efa" providerId="LiveId" clId="{395AE969-93CF-4835-BF66-FD62184C16A9}" dt="2024-12-08T12:36:01.403" v="2711" actId="20577"/>
          <ac:spMkLst>
            <pc:docMk/>
            <pc:sldMk cId="620172341" sldId="454"/>
            <ac:spMk id="45" creationId="{00000000-0000-0000-0000-000000000000}"/>
          </ac:spMkLst>
        </pc:spChg>
      </pc:sldChg>
      <pc:sldChg chg="modSp del mod">
        <pc:chgData name="Renan Silva" userId="f02f43080f938efa" providerId="LiveId" clId="{395AE969-93CF-4835-BF66-FD62184C16A9}" dt="2024-12-09T14:24:11.045" v="2714" actId="47"/>
        <pc:sldMkLst>
          <pc:docMk/>
          <pc:sldMk cId="1659810552" sldId="455"/>
        </pc:sldMkLst>
      </pc:sldChg>
      <pc:sldChg chg="modSp mod ord">
        <pc:chgData name="Renan Silva" userId="f02f43080f938efa" providerId="LiveId" clId="{395AE969-93CF-4835-BF66-FD62184C16A9}" dt="2024-11-16T15:24:20.890" v="176" actId="113"/>
        <pc:sldMkLst>
          <pc:docMk/>
          <pc:sldMk cId="1060926577" sldId="456"/>
        </pc:sldMkLst>
        <pc:spChg chg="mod">
          <ac:chgData name="Renan Silva" userId="f02f43080f938efa" providerId="LiveId" clId="{395AE969-93CF-4835-BF66-FD62184C16A9}" dt="2024-11-16T15:24:20.890" v="176" actId="113"/>
          <ac:spMkLst>
            <pc:docMk/>
            <pc:sldMk cId="1060926577" sldId="456"/>
            <ac:spMk id="45" creationId="{00000000-0000-0000-0000-000000000000}"/>
          </ac:spMkLst>
        </pc:spChg>
      </pc:sldChg>
      <pc:sldChg chg="ord">
        <pc:chgData name="Renan Silva" userId="f02f43080f938efa" providerId="LiveId" clId="{395AE969-93CF-4835-BF66-FD62184C16A9}" dt="2024-11-16T15:55:48.822" v="197"/>
        <pc:sldMkLst>
          <pc:docMk/>
          <pc:sldMk cId="1663656022" sldId="457"/>
        </pc:sldMkLst>
      </pc:sldChg>
      <pc:sldChg chg="ord">
        <pc:chgData name="Renan Silva" userId="f02f43080f938efa" providerId="LiveId" clId="{395AE969-93CF-4835-BF66-FD62184C16A9}" dt="2024-11-16T15:57:59.236" v="213"/>
        <pc:sldMkLst>
          <pc:docMk/>
          <pc:sldMk cId="1724541909" sldId="458"/>
        </pc:sldMkLst>
      </pc:sldChg>
      <pc:sldChg chg="ord">
        <pc:chgData name="Renan Silva" userId="f02f43080f938efa" providerId="LiveId" clId="{395AE969-93CF-4835-BF66-FD62184C16A9}" dt="2024-11-16T15:55:09.727" v="192"/>
        <pc:sldMkLst>
          <pc:docMk/>
          <pc:sldMk cId="1278200238" sldId="459"/>
        </pc:sldMkLst>
      </pc:sldChg>
      <pc:sldChg chg="ord">
        <pc:chgData name="Renan Silva" userId="f02f43080f938efa" providerId="LiveId" clId="{395AE969-93CF-4835-BF66-FD62184C16A9}" dt="2024-11-08T21:45:35.330" v="1"/>
        <pc:sldMkLst>
          <pc:docMk/>
          <pc:sldMk cId="2028076443" sldId="460"/>
        </pc:sldMkLst>
      </pc:sldChg>
      <pc:sldChg chg="ord">
        <pc:chgData name="Renan Silva" userId="f02f43080f938efa" providerId="LiveId" clId="{395AE969-93CF-4835-BF66-FD62184C16A9}" dt="2024-11-24T18:22:55.131" v="1015"/>
        <pc:sldMkLst>
          <pc:docMk/>
          <pc:sldMk cId="2648001650" sldId="461"/>
        </pc:sldMkLst>
      </pc:sldChg>
      <pc:sldChg chg="modSp del mod ord">
        <pc:chgData name="Renan Silva" userId="f02f43080f938efa" providerId="LiveId" clId="{395AE969-93CF-4835-BF66-FD62184C16A9}" dt="2024-11-08T22:22:04.212" v="33" actId="2696"/>
        <pc:sldMkLst>
          <pc:docMk/>
          <pc:sldMk cId="3867849113" sldId="462"/>
        </pc:sldMkLst>
      </pc:sldChg>
      <pc:sldChg chg="addSp delSp modSp mod ord">
        <pc:chgData name="Renan Silva" userId="f02f43080f938efa" providerId="LiveId" clId="{395AE969-93CF-4835-BF66-FD62184C16A9}" dt="2024-12-12T20:53:24.333" v="3001" actId="1076"/>
        <pc:sldMkLst>
          <pc:docMk/>
          <pc:sldMk cId="4145837352" sldId="463"/>
        </pc:sldMkLst>
        <pc:spChg chg="mod">
          <ac:chgData name="Renan Silva" userId="f02f43080f938efa" providerId="LiveId" clId="{395AE969-93CF-4835-BF66-FD62184C16A9}" dt="2024-12-11T13:34:06.772" v="2958" actId="20577"/>
          <ac:spMkLst>
            <pc:docMk/>
            <pc:sldMk cId="4145837352" sldId="463"/>
            <ac:spMk id="10" creationId="{AD371346-2532-D683-75E2-F0C7A9DDF826}"/>
          </ac:spMkLst>
        </pc:spChg>
        <pc:picChg chg="add mod">
          <ac:chgData name="Renan Silva" userId="f02f43080f938efa" providerId="LiveId" clId="{395AE969-93CF-4835-BF66-FD62184C16A9}" dt="2024-12-12T20:53:24.333" v="3001" actId="1076"/>
          <ac:picMkLst>
            <pc:docMk/>
            <pc:sldMk cId="4145837352" sldId="463"/>
            <ac:picMk id="3" creationId="{EF51EDE3-BDAA-D37C-5BF9-83FC7101A236}"/>
          </ac:picMkLst>
        </pc:picChg>
        <pc:picChg chg="del mod">
          <ac:chgData name="Renan Silva" userId="f02f43080f938efa" providerId="LiveId" clId="{395AE969-93CF-4835-BF66-FD62184C16A9}" dt="2024-12-12T20:53:18.639" v="2999" actId="478"/>
          <ac:picMkLst>
            <pc:docMk/>
            <pc:sldMk cId="4145837352" sldId="463"/>
            <ac:picMk id="8" creationId="{E9399455-EEFB-8EBC-FA7B-96DED8C60333}"/>
          </ac:picMkLst>
        </pc:picChg>
      </pc:sldChg>
      <pc:sldChg chg="ord">
        <pc:chgData name="Renan Silva" userId="f02f43080f938efa" providerId="LiveId" clId="{395AE969-93CF-4835-BF66-FD62184C16A9}" dt="2024-11-16T15:57:28.629" v="211"/>
        <pc:sldMkLst>
          <pc:docMk/>
          <pc:sldMk cId="317507813" sldId="464"/>
        </pc:sldMkLst>
      </pc:sldChg>
      <pc:sldChg chg="new del">
        <pc:chgData name="Renan Silva" userId="f02f43080f938efa" providerId="LiveId" clId="{395AE969-93CF-4835-BF66-FD62184C16A9}" dt="2024-11-11T20:09:52.886" v="57" actId="47"/>
        <pc:sldMkLst>
          <pc:docMk/>
          <pc:sldMk cId="2573454738" sldId="465"/>
        </pc:sldMkLst>
      </pc:sldChg>
      <pc:sldChg chg="add del">
        <pc:chgData name="Renan Silva" userId="f02f43080f938efa" providerId="LiveId" clId="{395AE969-93CF-4835-BF66-FD62184C16A9}" dt="2024-11-11T20:10:24.822" v="61" actId="47"/>
        <pc:sldMkLst>
          <pc:docMk/>
          <pc:sldMk cId="4152636050" sldId="465"/>
        </pc:sldMkLst>
      </pc:sldChg>
      <pc:sldChg chg="add del">
        <pc:chgData name="Renan Silva" userId="f02f43080f938efa" providerId="LiveId" clId="{395AE969-93CF-4835-BF66-FD62184C16A9}" dt="2024-12-09T14:24:09.433" v="2713" actId="47"/>
        <pc:sldMkLst>
          <pc:docMk/>
          <pc:sldMk cId="421555641" sldId="466"/>
        </pc:sldMkLst>
      </pc:sldChg>
      <pc:sldChg chg="add del">
        <pc:chgData name="Renan Silva" userId="f02f43080f938efa" providerId="LiveId" clId="{395AE969-93CF-4835-BF66-FD62184C16A9}" dt="2024-12-13T13:10:55.640" v="3570" actId="2696"/>
        <pc:sldMkLst>
          <pc:docMk/>
          <pc:sldMk cId="2360784333" sldId="467"/>
        </pc:sldMkLst>
      </pc:sldChg>
      <pc:sldChg chg="addSp delSp modSp add mod">
        <pc:chgData name="Renan Silva" userId="f02f43080f938efa" providerId="LiveId" clId="{395AE969-93CF-4835-BF66-FD62184C16A9}" dt="2024-11-24T18:28:46.354" v="1081" actId="1036"/>
        <pc:sldMkLst>
          <pc:docMk/>
          <pc:sldMk cId="4068741021" sldId="468"/>
        </pc:sldMkLst>
        <pc:picChg chg="add mod">
          <ac:chgData name="Renan Silva" userId="f02f43080f938efa" providerId="LiveId" clId="{395AE969-93CF-4835-BF66-FD62184C16A9}" dt="2024-11-24T18:28:46.354" v="1081" actId="1036"/>
          <ac:picMkLst>
            <pc:docMk/>
            <pc:sldMk cId="4068741021" sldId="468"/>
            <ac:picMk id="1026" creationId="{40A294A4-81D2-950D-5AC7-46AEF9C4304E}"/>
          </ac:picMkLst>
        </pc:picChg>
      </pc:sldChg>
      <pc:sldChg chg="addSp delSp modSp add ord">
        <pc:chgData name="Renan Silva" userId="f02f43080f938efa" providerId="LiveId" clId="{395AE969-93CF-4835-BF66-FD62184C16A9}" dt="2024-11-24T18:28:29.366" v="1079"/>
        <pc:sldMkLst>
          <pc:docMk/>
          <pc:sldMk cId="2051173580" sldId="469"/>
        </pc:sldMkLst>
        <pc:picChg chg="add mod">
          <ac:chgData name="Renan Silva" userId="f02f43080f938efa" providerId="LiveId" clId="{395AE969-93CF-4835-BF66-FD62184C16A9}" dt="2024-11-11T20:37:45.568" v="71" actId="1076"/>
          <ac:picMkLst>
            <pc:docMk/>
            <pc:sldMk cId="2051173580" sldId="469"/>
            <ac:picMk id="2050" creationId="{6FCDED03-FAFB-2727-C2CB-C7751A699718}"/>
          </ac:picMkLst>
        </pc:picChg>
      </pc:sldChg>
      <pc:sldChg chg="addSp delSp modSp add ord">
        <pc:chgData name="Renan Silva" userId="f02f43080f938efa" providerId="LiveId" clId="{395AE969-93CF-4835-BF66-FD62184C16A9}" dt="2024-11-16T15:56:24.967" v="201"/>
        <pc:sldMkLst>
          <pc:docMk/>
          <pc:sldMk cId="2595588643" sldId="470"/>
        </pc:sldMkLst>
        <pc:picChg chg="add mod">
          <ac:chgData name="Renan Silva" userId="f02f43080f938efa" providerId="LiveId" clId="{395AE969-93CF-4835-BF66-FD62184C16A9}" dt="2024-11-11T20:59:37.374" v="79" actId="1076"/>
          <ac:picMkLst>
            <pc:docMk/>
            <pc:sldMk cId="2595588643" sldId="470"/>
            <ac:picMk id="3076" creationId="{E61A112D-DDFF-E3BB-0B89-EADC648E940C}"/>
          </ac:picMkLst>
        </pc:picChg>
      </pc:sldChg>
      <pc:sldChg chg="addSp delSp modSp add ord">
        <pc:chgData name="Renan Silva" userId="f02f43080f938efa" providerId="LiveId" clId="{395AE969-93CF-4835-BF66-FD62184C16A9}" dt="2024-11-24T18:22:55.131" v="1015"/>
        <pc:sldMkLst>
          <pc:docMk/>
          <pc:sldMk cId="817134674" sldId="471"/>
        </pc:sldMkLst>
        <pc:picChg chg="add mod">
          <ac:chgData name="Renan Silva" userId="f02f43080f938efa" providerId="LiveId" clId="{395AE969-93CF-4835-BF66-FD62184C16A9}" dt="2024-11-11T21:01:08.763" v="84" actId="1076"/>
          <ac:picMkLst>
            <pc:docMk/>
            <pc:sldMk cId="817134674" sldId="471"/>
            <ac:picMk id="4098" creationId="{058A15C8-A2A9-694B-BBB6-3F9D80946131}"/>
          </ac:picMkLst>
        </pc:picChg>
      </pc:sldChg>
      <pc:sldChg chg="addSp delSp modSp add mod ord">
        <pc:chgData name="Renan Silva" userId="f02f43080f938efa" providerId="LiveId" clId="{395AE969-93CF-4835-BF66-FD62184C16A9}" dt="2024-11-24T18:22:55.131" v="1015"/>
        <pc:sldMkLst>
          <pc:docMk/>
          <pc:sldMk cId="3803452558" sldId="472"/>
        </pc:sldMkLst>
        <pc:picChg chg="add mod">
          <ac:chgData name="Renan Silva" userId="f02f43080f938efa" providerId="LiveId" clId="{395AE969-93CF-4835-BF66-FD62184C16A9}" dt="2024-11-11T21:05:46.562" v="88" actId="1076"/>
          <ac:picMkLst>
            <pc:docMk/>
            <pc:sldMk cId="3803452558" sldId="472"/>
            <ac:picMk id="6" creationId="{5F0EAEE3-6A55-C549-A73C-538578CC44EC}"/>
          </ac:picMkLst>
        </pc:picChg>
      </pc:sldChg>
      <pc:sldChg chg="delSp modSp add del mod ord">
        <pc:chgData name="Renan Silva" userId="f02f43080f938efa" providerId="LiveId" clId="{395AE969-93CF-4835-BF66-FD62184C16A9}" dt="2024-12-09T14:23:58.851" v="2712" actId="47"/>
        <pc:sldMkLst>
          <pc:docMk/>
          <pc:sldMk cId="526516448" sldId="473"/>
        </pc:sldMkLst>
      </pc:sldChg>
      <pc:sldChg chg="addSp delSp modSp add mod">
        <pc:chgData name="Renan Silva" userId="f02f43080f938efa" providerId="LiveId" clId="{395AE969-93CF-4835-BF66-FD62184C16A9}" dt="2024-11-16T15:48:50.959" v="186" actId="1035"/>
        <pc:sldMkLst>
          <pc:docMk/>
          <pc:sldMk cId="1101156413" sldId="474"/>
        </pc:sldMkLst>
        <pc:picChg chg="add mod">
          <ac:chgData name="Renan Silva" userId="f02f43080f938efa" providerId="LiveId" clId="{395AE969-93CF-4835-BF66-FD62184C16A9}" dt="2024-11-16T15:48:50.959" v="186" actId="1035"/>
          <ac:picMkLst>
            <pc:docMk/>
            <pc:sldMk cId="1101156413" sldId="474"/>
            <ac:picMk id="1026" creationId="{F2AF57F3-772F-005D-AD70-CE89AF122B26}"/>
          </ac:picMkLst>
        </pc:picChg>
      </pc:sldChg>
      <pc:sldChg chg="addSp delSp modSp add mod">
        <pc:chgData name="Renan Silva" userId="f02f43080f938efa" providerId="LiveId" clId="{395AE969-93CF-4835-BF66-FD62184C16A9}" dt="2024-11-24T18:26:44.363" v="1025" actId="20577"/>
        <pc:sldMkLst>
          <pc:docMk/>
          <pc:sldMk cId="2129670738" sldId="475"/>
        </pc:sldMkLst>
        <pc:spChg chg="add mod">
          <ac:chgData name="Renan Silva" userId="f02f43080f938efa" providerId="LiveId" clId="{395AE969-93CF-4835-BF66-FD62184C16A9}" dt="2024-11-24T18:26:44.363" v="1025" actId="20577"/>
          <ac:spMkLst>
            <pc:docMk/>
            <pc:sldMk cId="2129670738" sldId="475"/>
            <ac:spMk id="3" creationId="{9E0B16CE-1CA1-10EA-97D9-65624B1F527E}"/>
          </ac:spMkLst>
        </pc:spChg>
        <pc:spChg chg="add mod">
          <ac:chgData name="Renan Silva" userId="f02f43080f938efa" providerId="LiveId" clId="{395AE969-93CF-4835-BF66-FD62184C16A9}" dt="2024-11-16T17:12:53.003" v="637"/>
          <ac:spMkLst>
            <pc:docMk/>
            <pc:sldMk cId="2129670738" sldId="475"/>
            <ac:spMk id="7" creationId="{7BD95785-4EA2-9BD9-244C-8B51CA865967}"/>
          </ac:spMkLst>
        </pc:spChg>
        <pc:picChg chg="mod">
          <ac:chgData name="Renan Silva" userId="f02f43080f938efa" providerId="LiveId" clId="{395AE969-93CF-4835-BF66-FD62184C16A9}" dt="2024-11-24T18:20:26.197" v="994" actId="1076"/>
          <ac:picMkLst>
            <pc:docMk/>
            <pc:sldMk cId="2129670738" sldId="475"/>
            <ac:picMk id="6" creationId="{D8A1AA6F-40A3-B610-9827-CDFF6074D99D}"/>
          </ac:picMkLst>
        </pc:picChg>
      </pc:sldChg>
      <pc:sldChg chg="addSp delSp modSp add mod">
        <pc:chgData name="Renan Silva" userId="f02f43080f938efa" providerId="LiveId" clId="{395AE969-93CF-4835-BF66-FD62184C16A9}" dt="2024-11-16T17:12:39.242" v="634" actId="478"/>
        <pc:sldMkLst>
          <pc:docMk/>
          <pc:sldMk cId="413081164" sldId="476"/>
        </pc:sldMkLst>
        <pc:spChg chg="mod">
          <ac:chgData name="Renan Silva" userId="f02f43080f938efa" providerId="LiveId" clId="{395AE969-93CF-4835-BF66-FD62184C16A9}" dt="2024-11-16T16:54:20.356" v="371" actId="5793"/>
          <ac:spMkLst>
            <pc:docMk/>
            <pc:sldMk cId="413081164" sldId="476"/>
            <ac:spMk id="45" creationId="{AF0EF77D-4D21-DAA2-41CA-8953F854ED7B}"/>
          </ac:spMkLst>
        </pc:spChg>
      </pc:sldChg>
      <pc:sldChg chg="addSp delSp modSp add mod">
        <pc:chgData name="Renan Silva" userId="f02f43080f938efa" providerId="LiveId" clId="{395AE969-93CF-4835-BF66-FD62184C16A9}" dt="2024-11-16T17:12:59.260" v="639"/>
        <pc:sldMkLst>
          <pc:docMk/>
          <pc:sldMk cId="2400863853" sldId="477"/>
        </pc:sldMkLst>
        <pc:spChg chg="add mod">
          <ac:chgData name="Renan Silva" userId="f02f43080f938efa" providerId="LiveId" clId="{395AE969-93CF-4835-BF66-FD62184C16A9}" dt="2024-11-16T17:12:59.260" v="639"/>
          <ac:spMkLst>
            <pc:docMk/>
            <pc:sldMk cId="2400863853" sldId="477"/>
            <ac:spMk id="7" creationId="{4228EA2D-4540-8AF9-08F7-8D53B11EF846}"/>
          </ac:spMkLst>
        </pc:spChg>
        <pc:spChg chg="mod">
          <ac:chgData name="Renan Silva" userId="f02f43080f938efa" providerId="LiveId" clId="{395AE969-93CF-4835-BF66-FD62184C16A9}" dt="2024-11-16T16:59:14.914" v="444" actId="20577"/>
          <ac:spMkLst>
            <pc:docMk/>
            <pc:sldMk cId="2400863853" sldId="477"/>
            <ac:spMk id="45" creationId="{FFAC13FC-BFB9-B288-0772-0A1730AB7480}"/>
          </ac:spMkLst>
        </pc:spChg>
        <pc:picChg chg="add mod">
          <ac:chgData name="Renan Silva" userId="f02f43080f938efa" providerId="LiveId" clId="{395AE969-93CF-4835-BF66-FD62184C16A9}" dt="2024-11-16T16:59:01.169" v="377" actId="1076"/>
          <ac:picMkLst>
            <pc:docMk/>
            <pc:sldMk cId="2400863853" sldId="477"/>
            <ac:picMk id="3074" creationId="{C398116A-A6DC-AB97-8450-56170EE72F96}"/>
          </ac:picMkLst>
        </pc:picChg>
      </pc:sldChg>
      <pc:sldChg chg="addSp delSp modSp add mod">
        <pc:chgData name="Renan Silva" userId="f02f43080f938efa" providerId="LiveId" clId="{395AE969-93CF-4835-BF66-FD62184C16A9}" dt="2024-11-16T17:13:05.074" v="641"/>
        <pc:sldMkLst>
          <pc:docMk/>
          <pc:sldMk cId="3367277389" sldId="478"/>
        </pc:sldMkLst>
        <pc:spChg chg="add mod">
          <ac:chgData name="Renan Silva" userId="f02f43080f938efa" providerId="LiveId" clId="{395AE969-93CF-4835-BF66-FD62184C16A9}" dt="2024-11-16T17:07:06.974" v="541" actId="1076"/>
          <ac:spMkLst>
            <pc:docMk/>
            <pc:sldMk cId="3367277389" sldId="478"/>
            <ac:spMk id="6" creationId="{73E2272B-1E1B-B2C7-375B-0272D8F4B8D0}"/>
          </ac:spMkLst>
        </pc:spChg>
        <pc:spChg chg="add mod">
          <ac:chgData name="Renan Silva" userId="f02f43080f938efa" providerId="LiveId" clId="{395AE969-93CF-4835-BF66-FD62184C16A9}" dt="2024-11-16T17:13:05.074" v="641"/>
          <ac:spMkLst>
            <pc:docMk/>
            <pc:sldMk cId="3367277389" sldId="478"/>
            <ac:spMk id="9" creationId="{3DC94EEC-A7CB-DD8E-9F75-3997694B5455}"/>
          </ac:spMkLst>
        </pc:spChg>
        <pc:spChg chg="mod">
          <ac:chgData name="Renan Silva" userId="f02f43080f938efa" providerId="LiveId" clId="{395AE969-93CF-4835-BF66-FD62184C16A9}" dt="2024-11-16T17:09:02.089" v="622" actId="14100"/>
          <ac:spMkLst>
            <pc:docMk/>
            <pc:sldMk cId="3367277389" sldId="478"/>
            <ac:spMk id="45" creationId="{32471379-13AF-DEA7-80DB-0DE4DE6F23FC}"/>
          </ac:spMkLst>
        </pc:spChg>
        <pc:picChg chg="add mod">
          <ac:chgData name="Renan Silva" userId="f02f43080f938efa" providerId="LiveId" clId="{395AE969-93CF-4835-BF66-FD62184C16A9}" dt="2024-11-16T17:06:22.077" v="523" actId="1076"/>
          <ac:picMkLst>
            <pc:docMk/>
            <pc:sldMk cId="3367277389" sldId="478"/>
            <ac:picMk id="4098" creationId="{DF5296E3-7EF3-B27D-BAF0-9344DEB3187E}"/>
          </ac:picMkLst>
        </pc:picChg>
      </pc:sldChg>
      <pc:sldChg chg="addSp delSp modSp add mod">
        <pc:chgData name="Renan Silva" userId="f02f43080f938efa" providerId="LiveId" clId="{395AE969-93CF-4835-BF66-FD62184C16A9}" dt="2024-11-16T17:12:20.628" v="629" actId="1037"/>
        <pc:sldMkLst>
          <pc:docMk/>
          <pc:sldMk cId="2618163070" sldId="479"/>
        </pc:sldMkLst>
        <pc:spChg chg="add mod">
          <ac:chgData name="Renan Silva" userId="f02f43080f938efa" providerId="LiveId" clId="{395AE969-93CF-4835-BF66-FD62184C16A9}" dt="2024-11-16T17:12:20.628" v="629" actId="1037"/>
          <ac:spMkLst>
            <pc:docMk/>
            <pc:sldMk cId="2618163070" sldId="479"/>
            <ac:spMk id="9" creationId="{560E2016-61BB-4A51-161A-4F0A60485A1A}"/>
          </ac:spMkLst>
        </pc:spChg>
        <pc:spChg chg="mod">
          <ac:chgData name="Renan Silva" userId="f02f43080f938efa" providerId="LiveId" clId="{395AE969-93CF-4835-BF66-FD62184C16A9}" dt="2024-11-16T17:08:54.707" v="621" actId="14100"/>
          <ac:spMkLst>
            <pc:docMk/>
            <pc:sldMk cId="2618163070" sldId="479"/>
            <ac:spMk id="45" creationId="{DC38056C-E706-127B-9650-C3ED4FF02447}"/>
          </ac:spMkLst>
        </pc:spChg>
        <pc:picChg chg="mod">
          <ac:chgData name="Renan Silva" userId="f02f43080f938efa" providerId="LiveId" clId="{395AE969-93CF-4835-BF66-FD62184C16A9}" dt="2024-11-16T17:08:25.247" v="575" actId="14100"/>
          <ac:picMkLst>
            <pc:docMk/>
            <pc:sldMk cId="2618163070" sldId="479"/>
            <ac:picMk id="4098" creationId="{5FE0448E-AFEF-4775-656D-C90A45AAAB99}"/>
          </ac:picMkLst>
        </pc:picChg>
        <pc:cxnChg chg="add mod">
          <ac:chgData name="Renan Silva" userId="f02f43080f938efa" providerId="LiveId" clId="{395AE969-93CF-4835-BF66-FD62184C16A9}" dt="2024-11-16T17:08:02.724" v="548" actId="208"/>
          <ac:cxnSpMkLst>
            <pc:docMk/>
            <pc:sldMk cId="2618163070" sldId="479"/>
            <ac:cxnSpMk id="7" creationId="{DF9B8110-AA6D-BFB8-632F-E5E2CE94EF69}"/>
          </ac:cxnSpMkLst>
        </pc:cxnChg>
        <pc:cxnChg chg="add mod">
          <ac:chgData name="Renan Silva" userId="f02f43080f938efa" providerId="LiveId" clId="{395AE969-93CF-4835-BF66-FD62184C16A9}" dt="2024-11-16T17:08:20.869" v="574" actId="1038"/>
          <ac:cxnSpMkLst>
            <pc:docMk/>
            <pc:sldMk cId="2618163070" sldId="479"/>
            <ac:cxnSpMk id="8" creationId="{A11CD622-144B-A7FB-9BF4-6CD749DD2D5D}"/>
          </ac:cxnSpMkLst>
        </pc:cxnChg>
      </pc:sldChg>
      <pc:sldChg chg="addSp delSp modSp add mod ord">
        <pc:chgData name="Renan Silva" userId="f02f43080f938efa" providerId="LiveId" clId="{395AE969-93CF-4835-BF66-FD62184C16A9}" dt="2024-11-24T18:51:19.977" v="1326"/>
        <pc:sldMkLst>
          <pc:docMk/>
          <pc:sldMk cId="942196577" sldId="480"/>
        </pc:sldMkLst>
        <pc:picChg chg="add mod">
          <ac:chgData name="Renan Silva" userId="f02f43080f938efa" providerId="LiveId" clId="{395AE969-93CF-4835-BF66-FD62184C16A9}" dt="2024-11-16T19:30:41.912" v="652" actId="1037"/>
          <ac:picMkLst>
            <pc:docMk/>
            <pc:sldMk cId="942196577" sldId="480"/>
            <ac:picMk id="5122" creationId="{FCC93229-0779-64A3-9418-54564A63C9CC}"/>
          </ac:picMkLst>
        </pc:picChg>
      </pc:sldChg>
      <pc:sldChg chg="addSp delSp modSp add ord">
        <pc:chgData name="Renan Silva" userId="f02f43080f938efa" providerId="LiveId" clId="{395AE969-93CF-4835-BF66-FD62184C16A9}" dt="2024-11-24T18:53:34.990" v="1366"/>
        <pc:sldMkLst>
          <pc:docMk/>
          <pc:sldMk cId="3987482986" sldId="481"/>
        </pc:sldMkLst>
        <pc:picChg chg="add mod">
          <ac:chgData name="Renan Silva" userId="f02f43080f938efa" providerId="LiveId" clId="{395AE969-93CF-4835-BF66-FD62184C16A9}" dt="2024-11-16T19:31:36.131" v="669" actId="1037"/>
          <ac:picMkLst>
            <pc:docMk/>
            <pc:sldMk cId="3987482986" sldId="481"/>
            <ac:picMk id="6146" creationId="{7D746F4E-5108-61AE-4E8F-5661815DB065}"/>
          </ac:picMkLst>
        </pc:picChg>
      </pc:sldChg>
      <pc:sldChg chg="addSp modSp mod">
        <pc:chgData name="Renan Silva" userId="f02f43080f938efa" providerId="LiveId" clId="{395AE969-93CF-4835-BF66-FD62184C16A9}" dt="2024-11-24T18:00:51.963" v="692" actId="1076"/>
        <pc:sldMkLst>
          <pc:docMk/>
          <pc:sldMk cId="297181321" sldId="484"/>
        </pc:sldMkLst>
        <pc:spChg chg="add mod">
          <ac:chgData name="Renan Silva" userId="f02f43080f938efa" providerId="LiveId" clId="{395AE969-93CF-4835-BF66-FD62184C16A9}" dt="2024-11-24T18:00:51.963" v="692" actId="1076"/>
          <ac:spMkLst>
            <pc:docMk/>
            <pc:sldMk cId="297181321" sldId="484"/>
            <ac:spMk id="3" creationId="{417A69BD-EA50-54B3-3C61-2A5ADC0AC1D8}"/>
          </ac:spMkLst>
        </pc:spChg>
      </pc:sldChg>
      <pc:sldChg chg="addSp modSp del mod">
        <pc:chgData name="Renan Silva" userId="f02f43080f938efa" providerId="LiveId" clId="{395AE969-93CF-4835-BF66-FD62184C16A9}" dt="2024-11-24T18:19:03.184" v="989" actId="47"/>
        <pc:sldMkLst>
          <pc:docMk/>
          <pc:sldMk cId="1981307645" sldId="485"/>
        </pc:sldMkLst>
      </pc:sldChg>
      <pc:sldChg chg="modSp add mod">
        <pc:chgData name="Renan Silva" userId="f02f43080f938efa" providerId="LiveId" clId="{395AE969-93CF-4835-BF66-FD62184C16A9}" dt="2024-11-24T18:07:31.716" v="803" actId="1076"/>
        <pc:sldMkLst>
          <pc:docMk/>
          <pc:sldMk cId="2086548383" sldId="486"/>
        </pc:sldMkLst>
        <pc:spChg chg="mod">
          <ac:chgData name="Renan Silva" userId="f02f43080f938efa" providerId="LiveId" clId="{395AE969-93CF-4835-BF66-FD62184C16A9}" dt="2024-11-24T18:07:31.716" v="803" actId="1076"/>
          <ac:spMkLst>
            <pc:docMk/>
            <pc:sldMk cId="2086548383" sldId="486"/>
            <ac:spMk id="45" creationId="{D413A0E8-C219-5341-56F3-F319FF34D62B}"/>
          </ac:spMkLst>
        </pc:spChg>
      </pc:sldChg>
      <pc:sldChg chg="add ord">
        <pc:chgData name="Renan Silva" userId="f02f43080f938efa" providerId="LiveId" clId="{395AE969-93CF-4835-BF66-FD62184C16A9}" dt="2024-11-24T18:07:43.757" v="806"/>
        <pc:sldMkLst>
          <pc:docMk/>
          <pc:sldMk cId="1046060805" sldId="487"/>
        </pc:sldMkLst>
      </pc:sldChg>
      <pc:sldChg chg="modSp add mod">
        <pc:chgData name="Renan Silva" userId="f02f43080f938efa" providerId="LiveId" clId="{395AE969-93CF-4835-BF66-FD62184C16A9}" dt="2024-11-24T18:26:32.954" v="1019" actId="20577"/>
        <pc:sldMkLst>
          <pc:docMk/>
          <pc:sldMk cId="3159176958" sldId="488"/>
        </pc:sldMkLst>
        <pc:spChg chg="mod">
          <ac:chgData name="Renan Silva" userId="f02f43080f938efa" providerId="LiveId" clId="{395AE969-93CF-4835-BF66-FD62184C16A9}" dt="2024-11-24T18:26:32.954" v="1019" actId="20577"/>
          <ac:spMkLst>
            <pc:docMk/>
            <pc:sldMk cId="3159176958" sldId="488"/>
            <ac:spMk id="45" creationId="{B4A3E239-98FC-1D93-26C9-B946181E3AA0}"/>
          </ac:spMkLst>
        </pc:spChg>
      </pc:sldChg>
      <pc:sldChg chg="addSp delSp modSp add mod">
        <pc:chgData name="Renan Silva" userId="f02f43080f938efa" providerId="LiveId" clId="{395AE969-93CF-4835-BF66-FD62184C16A9}" dt="2024-11-24T18:13:13.842" v="902" actId="20577"/>
        <pc:sldMkLst>
          <pc:docMk/>
          <pc:sldMk cId="660543212" sldId="489"/>
        </pc:sldMkLst>
        <pc:spChg chg="mod">
          <ac:chgData name="Renan Silva" userId="f02f43080f938efa" providerId="LiveId" clId="{395AE969-93CF-4835-BF66-FD62184C16A9}" dt="2024-11-24T18:13:13.842" v="902" actId="20577"/>
          <ac:spMkLst>
            <pc:docMk/>
            <pc:sldMk cId="660543212" sldId="489"/>
            <ac:spMk id="45" creationId="{FE3C4975-0B47-AF63-3072-5A88F7899F99}"/>
          </ac:spMkLst>
        </pc:spChg>
        <pc:picChg chg="add mod">
          <ac:chgData name="Renan Silva" userId="f02f43080f938efa" providerId="LiveId" clId="{395AE969-93CF-4835-BF66-FD62184C16A9}" dt="2024-11-24T18:12:10.936" v="836" actId="1076"/>
          <ac:picMkLst>
            <pc:docMk/>
            <pc:sldMk cId="660543212" sldId="489"/>
            <ac:picMk id="9" creationId="{A1F61E41-0AF3-935E-0ABE-A511D3C23E92}"/>
          </ac:picMkLst>
        </pc:picChg>
      </pc:sldChg>
      <pc:sldChg chg="addSp delSp modSp add mod">
        <pc:chgData name="Renan Silva" userId="f02f43080f938efa" providerId="LiveId" clId="{395AE969-93CF-4835-BF66-FD62184C16A9}" dt="2024-11-24T18:16:44.027" v="988" actId="1076"/>
        <pc:sldMkLst>
          <pc:docMk/>
          <pc:sldMk cId="424353911" sldId="490"/>
        </pc:sldMkLst>
        <pc:spChg chg="mod ord">
          <ac:chgData name="Renan Silva" userId="f02f43080f938efa" providerId="LiveId" clId="{395AE969-93CF-4835-BF66-FD62184C16A9}" dt="2024-11-24T18:16:39.338" v="987" actId="14100"/>
          <ac:spMkLst>
            <pc:docMk/>
            <pc:sldMk cId="424353911" sldId="490"/>
            <ac:spMk id="45" creationId="{D388FA2E-4470-E0CE-9D9B-BE7D94771924}"/>
          </ac:spMkLst>
        </pc:spChg>
        <pc:picChg chg="add mod">
          <ac:chgData name="Renan Silva" userId="f02f43080f938efa" providerId="LiveId" clId="{395AE969-93CF-4835-BF66-FD62184C16A9}" dt="2024-11-24T18:16:44.027" v="988" actId="1076"/>
          <ac:picMkLst>
            <pc:docMk/>
            <pc:sldMk cId="424353911" sldId="490"/>
            <ac:picMk id="2050" creationId="{F04E9E0F-74E7-5174-54D2-12F65D7BA564}"/>
          </ac:picMkLst>
        </pc:picChg>
      </pc:sldChg>
      <pc:sldChg chg="delSp modSp add mod ord">
        <pc:chgData name="Renan Silva" userId="f02f43080f938efa" providerId="LiveId" clId="{395AE969-93CF-4835-BF66-FD62184C16A9}" dt="2024-11-24T18:27:24.093" v="1077" actId="1076"/>
        <pc:sldMkLst>
          <pc:docMk/>
          <pc:sldMk cId="2534641924" sldId="491"/>
        </pc:sldMkLst>
        <pc:spChg chg="mod">
          <ac:chgData name="Renan Silva" userId="f02f43080f938efa" providerId="LiveId" clId="{395AE969-93CF-4835-BF66-FD62184C16A9}" dt="2024-11-24T18:27:24.093" v="1077" actId="1076"/>
          <ac:spMkLst>
            <pc:docMk/>
            <pc:sldMk cId="2534641924" sldId="491"/>
            <ac:spMk id="3" creationId="{E479C031-E763-7695-B872-88C344DB84B5}"/>
          </ac:spMkLst>
        </pc:spChg>
      </pc:sldChg>
      <pc:sldChg chg="modSp add mod ord">
        <pc:chgData name="Renan Silva" userId="f02f43080f938efa" providerId="LiveId" clId="{395AE969-93CF-4835-BF66-FD62184C16A9}" dt="2024-11-24T18:37:12.697" v="1123" actId="1076"/>
        <pc:sldMkLst>
          <pc:docMk/>
          <pc:sldMk cId="3755308059" sldId="492"/>
        </pc:sldMkLst>
        <pc:spChg chg="mod">
          <ac:chgData name="Renan Silva" userId="f02f43080f938efa" providerId="LiveId" clId="{395AE969-93CF-4835-BF66-FD62184C16A9}" dt="2024-11-24T18:37:12.697" v="1123" actId="1076"/>
          <ac:spMkLst>
            <pc:docMk/>
            <pc:sldMk cId="3755308059" sldId="492"/>
            <ac:spMk id="3" creationId="{98E4BDC6-6648-72FA-38D0-181F0BCE16BA}"/>
          </ac:spMkLst>
        </pc:spChg>
      </pc:sldChg>
      <pc:sldChg chg="delSp modSp add mod">
        <pc:chgData name="Renan Silva" userId="f02f43080f938efa" providerId="LiveId" clId="{395AE969-93CF-4835-BF66-FD62184C16A9}" dt="2024-11-24T18:39:47.032" v="1236" actId="1076"/>
        <pc:sldMkLst>
          <pc:docMk/>
          <pc:sldMk cId="2006348489" sldId="493"/>
        </pc:sldMkLst>
        <pc:spChg chg="mod">
          <ac:chgData name="Renan Silva" userId="f02f43080f938efa" providerId="LiveId" clId="{395AE969-93CF-4835-BF66-FD62184C16A9}" dt="2024-11-24T18:39:47.032" v="1236" actId="1076"/>
          <ac:spMkLst>
            <pc:docMk/>
            <pc:sldMk cId="2006348489" sldId="493"/>
            <ac:spMk id="7" creationId="{3C0F0D95-F920-3265-CF11-AEC2C36E87AE}"/>
          </ac:spMkLst>
        </pc:spChg>
      </pc:sldChg>
      <pc:sldChg chg="addSp delSp modSp add mod">
        <pc:chgData name="Renan Silva" userId="f02f43080f938efa" providerId="LiveId" clId="{395AE969-93CF-4835-BF66-FD62184C16A9}" dt="2024-11-24T18:43:21.435" v="1307" actId="1076"/>
        <pc:sldMkLst>
          <pc:docMk/>
          <pc:sldMk cId="2789246013" sldId="494"/>
        </pc:sldMkLst>
        <pc:spChg chg="mod">
          <ac:chgData name="Renan Silva" userId="f02f43080f938efa" providerId="LiveId" clId="{395AE969-93CF-4835-BF66-FD62184C16A9}" dt="2024-11-24T18:43:21.435" v="1307" actId="1076"/>
          <ac:spMkLst>
            <pc:docMk/>
            <pc:sldMk cId="2789246013" sldId="494"/>
            <ac:spMk id="7" creationId="{D21A9527-B4AB-8D7E-5569-C41FF906D544}"/>
          </ac:spMkLst>
        </pc:spChg>
        <pc:picChg chg="add mod">
          <ac:chgData name="Renan Silva" userId="f02f43080f938efa" providerId="LiveId" clId="{395AE969-93CF-4835-BF66-FD62184C16A9}" dt="2024-11-24T18:43:17.016" v="1306" actId="1076"/>
          <ac:picMkLst>
            <pc:docMk/>
            <pc:sldMk cId="2789246013" sldId="494"/>
            <ac:picMk id="3076" creationId="{1CEE8DFE-8658-F66F-A57C-A503DF1EB6B8}"/>
          </ac:picMkLst>
        </pc:picChg>
      </pc:sldChg>
      <pc:sldChg chg="addSp delSp modSp add mod">
        <pc:chgData name="Renan Silva" userId="f02f43080f938efa" providerId="LiveId" clId="{395AE969-93CF-4835-BF66-FD62184C16A9}" dt="2024-11-24T18:51:55.995" v="1332" actId="14100"/>
        <pc:sldMkLst>
          <pc:docMk/>
          <pc:sldMk cId="1925250133" sldId="495"/>
        </pc:sldMkLst>
        <pc:spChg chg="mod">
          <ac:chgData name="Renan Silva" userId="f02f43080f938efa" providerId="LiveId" clId="{395AE969-93CF-4835-BF66-FD62184C16A9}" dt="2024-11-24T18:51:55.995" v="1332" actId="14100"/>
          <ac:spMkLst>
            <pc:docMk/>
            <pc:sldMk cId="1925250133" sldId="495"/>
            <ac:spMk id="7" creationId="{B5DA345F-578C-9B42-B05D-C577A457CE90}"/>
          </ac:spMkLst>
        </pc:spChg>
        <pc:picChg chg="add mod">
          <ac:chgData name="Renan Silva" userId="f02f43080f938efa" providerId="LiveId" clId="{395AE969-93CF-4835-BF66-FD62184C16A9}" dt="2024-11-24T18:48:52.058" v="1317" actId="1076"/>
          <ac:picMkLst>
            <pc:docMk/>
            <pc:sldMk cId="1925250133" sldId="495"/>
            <ac:picMk id="6" creationId="{0C8EDCD9-1E68-6675-C260-0B2F1BCC6F5C}"/>
          </ac:picMkLst>
        </pc:picChg>
        <pc:picChg chg="add mod">
          <ac:chgData name="Renan Silva" userId="f02f43080f938efa" providerId="LiveId" clId="{395AE969-93CF-4835-BF66-FD62184C16A9}" dt="2024-11-24T18:46:35.517" v="1313" actId="1076"/>
          <ac:picMkLst>
            <pc:docMk/>
            <pc:sldMk cId="1925250133" sldId="495"/>
            <ac:picMk id="9" creationId="{A208D872-6CFB-2D37-EA0E-AD81E7EA14FC}"/>
          </ac:picMkLst>
        </pc:picChg>
        <pc:inkChg chg="add">
          <ac:chgData name="Renan Silva" userId="f02f43080f938efa" providerId="LiveId" clId="{395AE969-93CF-4835-BF66-FD62184C16A9}" dt="2024-11-24T18:48:03.320" v="1314" actId="9405"/>
          <ac:inkMkLst>
            <pc:docMk/>
            <pc:sldMk cId="1925250133" sldId="495"/>
            <ac:inkMk id="10" creationId="{5F23416E-1D54-8E39-02E9-88BBB99E0DBB}"/>
          </ac:inkMkLst>
        </pc:inkChg>
        <pc:inkChg chg="add">
          <ac:chgData name="Renan Silva" userId="f02f43080f938efa" providerId="LiveId" clId="{395AE969-93CF-4835-BF66-FD62184C16A9}" dt="2024-11-24T18:48:09.006" v="1315" actId="9405"/>
          <ac:inkMkLst>
            <pc:docMk/>
            <pc:sldMk cId="1925250133" sldId="495"/>
            <ac:inkMk id="11" creationId="{535E3879-4386-1F36-2B28-C73B304E7A46}"/>
          </ac:inkMkLst>
        </pc:inkChg>
      </pc:sldChg>
      <pc:sldChg chg="addSp delSp modSp add mod ord">
        <pc:chgData name="Renan Silva" userId="f02f43080f938efa" providerId="LiveId" clId="{395AE969-93CF-4835-BF66-FD62184C16A9}" dt="2024-11-24T18:53:45.267" v="1368"/>
        <pc:sldMkLst>
          <pc:docMk/>
          <pc:sldMk cId="1196621359" sldId="496"/>
        </pc:sldMkLst>
        <pc:spChg chg="add mod">
          <ac:chgData name="Renan Silva" userId="f02f43080f938efa" providerId="LiveId" clId="{395AE969-93CF-4835-BF66-FD62184C16A9}" dt="2024-11-24T18:52:58.178" v="1360" actId="20577"/>
          <ac:spMkLst>
            <pc:docMk/>
            <pc:sldMk cId="1196621359" sldId="496"/>
            <ac:spMk id="3" creationId="{684A3EFA-35EE-7173-ABEF-BF2C41A4875B}"/>
          </ac:spMkLst>
        </pc:spChg>
        <pc:picChg chg="add mod">
          <ac:chgData name="Renan Silva" userId="f02f43080f938efa" providerId="LiveId" clId="{395AE969-93CF-4835-BF66-FD62184C16A9}" dt="2024-11-24T18:53:11.263" v="1364" actId="1038"/>
          <ac:picMkLst>
            <pc:docMk/>
            <pc:sldMk cId="1196621359" sldId="496"/>
            <ac:picMk id="4098" creationId="{F3462006-FDC8-9B35-A2A5-D49711E8118A}"/>
          </ac:picMkLst>
        </pc:picChg>
      </pc:sldChg>
      <pc:sldChg chg="addSp modSp add mod ord">
        <pc:chgData name="Renan Silva" userId="f02f43080f938efa" providerId="LiveId" clId="{395AE969-93CF-4835-BF66-FD62184C16A9}" dt="2024-11-24T18:55:30.105" v="1424" actId="9405"/>
        <pc:sldMkLst>
          <pc:docMk/>
          <pc:sldMk cId="3118246299" sldId="497"/>
        </pc:sldMkLst>
        <pc:spChg chg="add mod">
          <ac:chgData name="Renan Silva" userId="f02f43080f938efa" providerId="LiveId" clId="{395AE969-93CF-4835-BF66-FD62184C16A9}" dt="2024-11-24T18:54:36.195" v="1397" actId="692"/>
          <ac:spMkLst>
            <pc:docMk/>
            <pc:sldMk cId="3118246299" sldId="497"/>
            <ac:spMk id="6" creationId="{E22BC178-7FAA-37DB-882E-4E0379165192}"/>
          </ac:spMkLst>
        </pc:spChg>
        <pc:spChg chg="add mod">
          <ac:chgData name="Renan Silva" userId="f02f43080f938efa" providerId="LiveId" clId="{395AE969-93CF-4835-BF66-FD62184C16A9}" dt="2024-11-24T18:55:13.297" v="1422" actId="1076"/>
          <ac:spMkLst>
            <pc:docMk/>
            <pc:sldMk cId="3118246299" sldId="497"/>
            <ac:spMk id="7" creationId="{CEFD8467-552D-0F60-4EFA-488F97F3FBBA}"/>
          </ac:spMkLst>
        </pc:spChg>
        <pc:inkChg chg="add">
          <ac:chgData name="Renan Silva" userId="f02f43080f938efa" providerId="LiveId" clId="{395AE969-93CF-4835-BF66-FD62184C16A9}" dt="2024-11-24T18:55:26.839" v="1423" actId="9405"/>
          <ac:inkMkLst>
            <pc:docMk/>
            <pc:sldMk cId="3118246299" sldId="497"/>
            <ac:inkMk id="8" creationId="{73CE36ED-A58B-3BE1-E687-CE14B4F2F9A1}"/>
          </ac:inkMkLst>
        </pc:inkChg>
        <pc:inkChg chg="add">
          <ac:chgData name="Renan Silva" userId="f02f43080f938efa" providerId="LiveId" clId="{395AE969-93CF-4835-BF66-FD62184C16A9}" dt="2024-11-24T18:55:30.105" v="1424" actId="9405"/>
          <ac:inkMkLst>
            <pc:docMk/>
            <pc:sldMk cId="3118246299" sldId="497"/>
            <ac:inkMk id="9" creationId="{6B23686E-ED74-D3EC-194B-5F07F98A3885}"/>
          </ac:inkMkLst>
        </pc:inkChg>
      </pc:sldChg>
      <pc:sldChg chg="addSp delSp modSp add mod">
        <pc:chgData name="Renan Silva" userId="f02f43080f938efa" providerId="LiveId" clId="{395AE969-93CF-4835-BF66-FD62184C16A9}" dt="2024-11-25T00:33:53.121" v="2438"/>
        <pc:sldMkLst>
          <pc:docMk/>
          <pc:sldMk cId="1145560745" sldId="498"/>
        </pc:sldMkLst>
        <pc:spChg chg="add mod">
          <ac:chgData name="Renan Silva" userId="f02f43080f938efa" providerId="LiveId" clId="{395AE969-93CF-4835-BF66-FD62184C16A9}" dt="2024-11-25T00:33:53.121" v="2438"/>
          <ac:spMkLst>
            <pc:docMk/>
            <pc:sldMk cId="1145560745" sldId="498"/>
            <ac:spMk id="7" creationId="{B2F31C7C-DF2C-E76A-1077-4B741C54EFD7}"/>
          </ac:spMkLst>
        </pc:spChg>
        <pc:spChg chg="mod">
          <ac:chgData name="Renan Silva" userId="f02f43080f938efa" providerId="LiveId" clId="{395AE969-93CF-4835-BF66-FD62184C16A9}" dt="2024-11-25T00:31:34.084" v="2403" actId="20577"/>
          <ac:spMkLst>
            <pc:docMk/>
            <pc:sldMk cId="1145560745" sldId="498"/>
            <ac:spMk id="45" creationId="{37C2E077-B27F-5C6A-F172-B837D3F75ADB}"/>
          </ac:spMkLst>
        </pc:spChg>
      </pc:sldChg>
      <pc:sldChg chg="addSp delSp modSp add mod">
        <pc:chgData name="Renan Silva" userId="f02f43080f938efa" providerId="LiveId" clId="{395AE969-93CF-4835-BF66-FD62184C16A9}" dt="2024-11-25T00:34:04.065" v="2441"/>
        <pc:sldMkLst>
          <pc:docMk/>
          <pc:sldMk cId="3578755557" sldId="499"/>
        </pc:sldMkLst>
        <pc:spChg chg="add mod">
          <ac:chgData name="Renan Silva" userId="f02f43080f938efa" providerId="LiveId" clId="{395AE969-93CF-4835-BF66-FD62184C16A9}" dt="2024-11-25T00:34:04.065" v="2441"/>
          <ac:spMkLst>
            <pc:docMk/>
            <pc:sldMk cId="3578755557" sldId="499"/>
            <ac:spMk id="7" creationId="{A4FED1BB-52AC-5E85-DDE0-2BE1D37D14EC}"/>
          </ac:spMkLst>
        </pc:spChg>
        <pc:spChg chg="mod">
          <ac:chgData name="Renan Silva" userId="f02f43080f938efa" providerId="LiveId" clId="{395AE969-93CF-4835-BF66-FD62184C16A9}" dt="2024-11-25T00:31:43.481" v="2422" actId="20577"/>
          <ac:spMkLst>
            <pc:docMk/>
            <pc:sldMk cId="3578755557" sldId="499"/>
            <ac:spMk id="45" creationId="{F780AAF3-EA87-00A8-F3F0-90E59B92F598}"/>
          </ac:spMkLst>
        </pc:spChg>
      </pc:sldChg>
      <pc:sldChg chg="addSp delSp modSp add mod">
        <pc:chgData name="Renan Silva" userId="f02f43080f938efa" providerId="LiveId" clId="{395AE969-93CF-4835-BF66-FD62184C16A9}" dt="2024-11-25T00:34:11.738" v="2444"/>
        <pc:sldMkLst>
          <pc:docMk/>
          <pc:sldMk cId="3722358361" sldId="500"/>
        </pc:sldMkLst>
        <pc:spChg chg="add mod">
          <ac:chgData name="Renan Silva" userId="f02f43080f938efa" providerId="LiveId" clId="{395AE969-93CF-4835-BF66-FD62184C16A9}" dt="2024-11-25T00:34:11.738" v="2444"/>
          <ac:spMkLst>
            <pc:docMk/>
            <pc:sldMk cId="3722358361" sldId="500"/>
            <ac:spMk id="7" creationId="{63060199-7FB7-2E1A-975D-5874CFBB4DCD}"/>
          </ac:spMkLst>
        </pc:spChg>
        <pc:spChg chg="mod">
          <ac:chgData name="Renan Silva" userId="f02f43080f938efa" providerId="LiveId" clId="{395AE969-93CF-4835-BF66-FD62184C16A9}" dt="2024-11-25T00:31:10.401" v="2372" actId="20577"/>
          <ac:spMkLst>
            <pc:docMk/>
            <pc:sldMk cId="3722358361" sldId="500"/>
            <ac:spMk id="45" creationId="{E90E0496-8CFF-2252-E70B-A450B8E0EF05}"/>
          </ac:spMkLst>
        </pc:spChg>
      </pc:sldChg>
      <pc:sldChg chg="addSp delSp modSp add mod">
        <pc:chgData name="Renan Silva" userId="f02f43080f938efa" providerId="LiveId" clId="{395AE969-93CF-4835-BF66-FD62184C16A9}" dt="2024-11-25T00:34:18.721" v="2447"/>
        <pc:sldMkLst>
          <pc:docMk/>
          <pc:sldMk cId="2945488109" sldId="501"/>
        </pc:sldMkLst>
        <pc:spChg chg="add mod">
          <ac:chgData name="Renan Silva" userId="f02f43080f938efa" providerId="LiveId" clId="{395AE969-93CF-4835-BF66-FD62184C16A9}" dt="2024-11-25T00:34:18.721" v="2447"/>
          <ac:spMkLst>
            <pc:docMk/>
            <pc:sldMk cId="2945488109" sldId="501"/>
            <ac:spMk id="9" creationId="{7FCFAD8C-7957-C28C-4BFF-FB8A46AF2E47}"/>
          </ac:spMkLst>
        </pc:spChg>
        <pc:picChg chg="add mod">
          <ac:chgData name="Renan Silva" userId="f02f43080f938efa" providerId="LiveId" clId="{395AE969-93CF-4835-BF66-FD62184C16A9}" dt="2024-11-25T00:33:21.146" v="2432" actId="1076"/>
          <ac:picMkLst>
            <pc:docMk/>
            <pc:sldMk cId="2945488109" sldId="501"/>
            <ac:picMk id="5122" creationId="{16D6B86E-E96B-4D9C-A5BD-643B25723720}"/>
          </ac:picMkLst>
        </pc:picChg>
      </pc:sldChg>
      <pc:sldChg chg="modSp add mod ord">
        <pc:chgData name="Renan Silva" userId="f02f43080f938efa" providerId="LiveId" clId="{395AE969-93CF-4835-BF66-FD62184C16A9}" dt="2024-11-25T00:38:00.282" v="2480" actId="1076"/>
        <pc:sldMkLst>
          <pc:docMk/>
          <pc:sldMk cId="3255824972" sldId="502"/>
        </pc:sldMkLst>
        <pc:spChg chg="mod">
          <ac:chgData name="Renan Silva" userId="f02f43080f938efa" providerId="LiveId" clId="{395AE969-93CF-4835-BF66-FD62184C16A9}" dt="2024-11-25T00:38:00.282" v="2480" actId="1076"/>
          <ac:spMkLst>
            <pc:docMk/>
            <pc:sldMk cId="3255824972" sldId="502"/>
            <ac:spMk id="3" creationId="{546D815D-050F-7DE8-A315-2D64A833C764}"/>
          </ac:spMkLst>
        </pc:spChg>
      </pc:sldChg>
      <pc:sldChg chg="add ord">
        <pc:chgData name="Renan Silva" userId="f02f43080f938efa" providerId="LiveId" clId="{395AE969-93CF-4835-BF66-FD62184C16A9}" dt="2024-12-13T13:11:33.321" v="3572"/>
        <pc:sldMkLst>
          <pc:docMk/>
          <pc:sldMk cId="2462938460" sldId="503"/>
        </pc:sldMkLst>
      </pc:sldChg>
      <pc:sldChg chg="addSp delSp modSp add mod">
        <pc:chgData name="Renan Silva" userId="f02f43080f938efa" providerId="LiveId" clId="{395AE969-93CF-4835-BF66-FD62184C16A9}" dt="2024-12-12T20:52:55.217" v="2997" actId="1076"/>
        <pc:sldMkLst>
          <pc:docMk/>
          <pc:sldMk cId="207839262" sldId="504"/>
        </pc:sldMkLst>
        <pc:spChg chg="mod">
          <ac:chgData name="Renan Silva" userId="f02f43080f938efa" providerId="LiveId" clId="{395AE969-93CF-4835-BF66-FD62184C16A9}" dt="2024-12-12T20:52:52.636" v="2995" actId="14100"/>
          <ac:spMkLst>
            <pc:docMk/>
            <pc:sldMk cId="207839262" sldId="504"/>
            <ac:spMk id="10" creationId="{B94661D0-784B-D099-CADF-A6D1347ACAE2}"/>
          </ac:spMkLst>
        </pc:spChg>
        <pc:picChg chg="del mod">
          <ac:chgData name="Renan Silva" userId="f02f43080f938efa" providerId="LiveId" clId="{395AE969-93CF-4835-BF66-FD62184C16A9}" dt="2024-12-12T20:51:44.160" v="2967" actId="478"/>
          <ac:picMkLst>
            <pc:docMk/>
            <pc:sldMk cId="207839262" sldId="504"/>
            <ac:picMk id="8" creationId="{A2FB4C27-43B6-991B-7A26-28D87BB62DC8}"/>
          </ac:picMkLst>
        </pc:picChg>
        <pc:picChg chg="add mod">
          <ac:chgData name="Renan Silva" userId="f02f43080f938efa" providerId="LiveId" clId="{395AE969-93CF-4835-BF66-FD62184C16A9}" dt="2024-12-12T20:51:20.603" v="2965" actId="1076"/>
          <ac:picMkLst>
            <pc:docMk/>
            <pc:sldMk cId="207839262" sldId="504"/>
            <ac:picMk id="1026" creationId="{65A5FF5A-B804-08A0-AFF8-9B75B1EA676A}"/>
          </ac:picMkLst>
        </pc:picChg>
        <pc:picChg chg="add mod">
          <ac:chgData name="Renan Silva" userId="f02f43080f938efa" providerId="LiveId" clId="{395AE969-93CF-4835-BF66-FD62184C16A9}" dt="2024-12-12T20:52:55.217" v="2997" actId="1076"/>
          <ac:picMkLst>
            <pc:docMk/>
            <pc:sldMk cId="207839262" sldId="504"/>
            <ac:picMk id="1028" creationId="{0D334170-6D13-A2CE-0B05-3D2448E75ED1}"/>
          </ac:picMkLst>
        </pc:picChg>
        <pc:picChg chg="add mod">
          <ac:chgData name="Renan Silva" userId="f02f43080f938efa" providerId="LiveId" clId="{395AE969-93CF-4835-BF66-FD62184C16A9}" dt="2024-12-12T20:52:38.830" v="2972" actId="1076"/>
          <ac:picMkLst>
            <pc:docMk/>
            <pc:sldMk cId="207839262" sldId="504"/>
            <ac:picMk id="1030" creationId="{BF9D9673-05CA-F9E7-AD5B-AF90E95BACA3}"/>
          </ac:picMkLst>
        </pc:picChg>
      </pc:sldChg>
      <pc:sldChg chg="delSp modSp add mod">
        <pc:chgData name="Renan Silva" userId="f02f43080f938efa" providerId="LiveId" clId="{395AE969-93CF-4835-BF66-FD62184C16A9}" dt="2024-12-12T21:35:52.882" v="3520" actId="20577"/>
        <pc:sldMkLst>
          <pc:docMk/>
          <pc:sldMk cId="737224982" sldId="505"/>
        </pc:sldMkLst>
        <pc:spChg chg="mod">
          <ac:chgData name="Renan Silva" userId="f02f43080f938efa" providerId="LiveId" clId="{395AE969-93CF-4835-BF66-FD62184C16A9}" dt="2024-12-12T21:35:52.882" v="3520" actId="20577"/>
          <ac:spMkLst>
            <pc:docMk/>
            <pc:sldMk cId="737224982" sldId="505"/>
            <ac:spMk id="10" creationId="{EE9F6DF9-0FF3-145D-4ECE-C0335ABBE627}"/>
          </ac:spMkLst>
        </pc:spChg>
        <pc:picChg chg="del">
          <ac:chgData name="Renan Silva" userId="f02f43080f938efa" providerId="LiveId" clId="{395AE969-93CF-4835-BF66-FD62184C16A9}" dt="2024-12-12T21:17:06.725" v="3003" actId="478"/>
          <ac:picMkLst>
            <pc:docMk/>
            <pc:sldMk cId="737224982" sldId="505"/>
            <ac:picMk id="8" creationId="{A2AB89BF-8330-B0C2-BA02-1ADFC63D0667}"/>
          </ac:picMkLst>
        </pc:picChg>
      </pc:sldChg>
      <pc:sldChg chg="addSp delSp modSp add mod">
        <pc:chgData name="Renan Silva" userId="f02f43080f938efa" providerId="LiveId" clId="{395AE969-93CF-4835-BF66-FD62184C16A9}" dt="2024-12-12T21:21:56.582" v="3184" actId="14100"/>
        <pc:sldMkLst>
          <pc:docMk/>
          <pc:sldMk cId="2592794647" sldId="506"/>
        </pc:sldMkLst>
        <pc:spChg chg="add del">
          <ac:chgData name="Renan Silva" userId="f02f43080f938efa" providerId="LiveId" clId="{395AE969-93CF-4835-BF66-FD62184C16A9}" dt="2024-12-12T21:21:17.724" v="3147" actId="478"/>
          <ac:spMkLst>
            <pc:docMk/>
            <pc:sldMk cId="2592794647" sldId="506"/>
            <ac:spMk id="3" creationId="{04C9CCE6-FDF3-48F2-E127-F278520F5B53}"/>
          </ac:spMkLst>
        </pc:spChg>
        <pc:spChg chg="add mod">
          <ac:chgData name="Renan Silva" userId="f02f43080f938efa" providerId="LiveId" clId="{395AE969-93CF-4835-BF66-FD62184C16A9}" dt="2024-12-12T21:21:41.388" v="3149" actId="1076"/>
          <ac:spMkLst>
            <pc:docMk/>
            <pc:sldMk cId="2592794647" sldId="506"/>
            <ac:spMk id="6" creationId="{8B2FA977-5843-FFEB-3C74-650D580A67CA}"/>
          </ac:spMkLst>
        </pc:spChg>
        <pc:spChg chg="mod">
          <ac:chgData name="Renan Silva" userId="f02f43080f938efa" providerId="LiveId" clId="{395AE969-93CF-4835-BF66-FD62184C16A9}" dt="2024-12-12T21:21:56.582" v="3184" actId="14100"/>
          <ac:spMkLst>
            <pc:docMk/>
            <pc:sldMk cId="2592794647" sldId="506"/>
            <ac:spMk id="10" creationId="{208C44BB-11B5-7F59-1C2C-403BE0581526}"/>
          </ac:spMkLst>
        </pc:spChg>
        <pc:picChg chg="del">
          <ac:chgData name="Renan Silva" userId="f02f43080f938efa" providerId="LiveId" clId="{395AE969-93CF-4835-BF66-FD62184C16A9}" dt="2024-12-12T21:20:49.721" v="3140" actId="478"/>
          <ac:picMkLst>
            <pc:docMk/>
            <pc:sldMk cId="2592794647" sldId="506"/>
            <ac:picMk id="1026" creationId="{A8E46970-6452-8870-9884-B87409A369F9}"/>
          </ac:picMkLst>
        </pc:picChg>
        <pc:picChg chg="mod">
          <ac:chgData name="Renan Silva" userId="f02f43080f938efa" providerId="LiveId" clId="{395AE969-93CF-4835-BF66-FD62184C16A9}" dt="2024-12-12T21:20:52.183" v="3142" actId="1076"/>
          <ac:picMkLst>
            <pc:docMk/>
            <pc:sldMk cId="2592794647" sldId="506"/>
            <ac:picMk id="1028" creationId="{32431270-523B-5120-5BB7-79153E273D01}"/>
          </ac:picMkLst>
        </pc:picChg>
        <pc:picChg chg="del">
          <ac:chgData name="Renan Silva" userId="f02f43080f938efa" providerId="LiveId" clId="{395AE969-93CF-4835-BF66-FD62184C16A9}" dt="2024-12-12T21:20:50.378" v="3141" actId="478"/>
          <ac:picMkLst>
            <pc:docMk/>
            <pc:sldMk cId="2592794647" sldId="506"/>
            <ac:picMk id="1030" creationId="{37867BA7-C80E-F452-2ACA-5A5F70C83C66}"/>
          </ac:picMkLst>
        </pc:picChg>
        <pc:picChg chg="add mod">
          <ac:chgData name="Renan Silva" userId="f02f43080f938efa" providerId="LiveId" clId="{395AE969-93CF-4835-BF66-FD62184C16A9}" dt="2024-12-12T21:21:01.869" v="3145" actId="1076"/>
          <ac:picMkLst>
            <pc:docMk/>
            <pc:sldMk cId="2592794647" sldId="506"/>
            <ac:picMk id="2050" creationId="{5D0EA38B-6D62-617C-B265-0C5B0CDBBE5A}"/>
          </ac:picMkLst>
        </pc:picChg>
      </pc:sldChg>
      <pc:sldChg chg="addSp modSp add mod">
        <pc:chgData name="Renan Silva" userId="f02f43080f938efa" providerId="LiveId" clId="{395AE969-93CF-4835-BF66-FD62184C16A9}" dt="2024-12-12T21:48:39.110" v="3569" actId="1076"/>
        <pc:sldMkLst>
          <pc:docMk/>
          <pc:sldMk cId="3039104475" sldId="507"/>
        </pc:sldMkLst>
        <pc:spChg chg="mod">
          <ac:chgData name="Renan Silva" userId="f02f43080f938efa" providerId="LiveId" clId="{395AE969-93CF-4835-BF66-FD62184C16A9}" dt="2024-12-12T21:38:04.404" v="3566" actId="20577"/>
          <ac:spMkLst>
            <pc:docMk/>
            <pc:sldMk cId="3039104475" sldId="507"/>
            <ac:spMk id="10" creationId="{43E7D271-5DA0-60D5-43CB-1B034E98AB93}"/>
          </ac:spMkLst>
        </pc:spChg>
        <pc:picChg chg="add mod">
          <ac:chgData name="Renan Silva" userId="f02f43080f938efa" providerId="LiveId" clId="{395AE969-93CF-4835-BF66-FD62184C16A9}" dt="2024-12-12T21:48:39.110" v="3569" actId="1076"/>
          <ac:picMkLst>
            <pc:docMk/>
            <pc:sldMk cId="3039104475" sldId="507"/>
            <ac:picMk id="4098" creationId="{CDB2F688-F1B3-909D-9731-4ADBFA7F536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8:48:03.31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8:48:09.0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8:55:26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1777 0 24575,'-2'0'0,"0"0"0,0 0 0,0 1 0,0-1 0,0 1 0,0-1 0,0 1 0,0 0 0,0 0 0,0 0 0,0 0 0,0 0 0,0 0 0,1 0 0,-1 0 0,0 1 0,1-1 0,-1 1 0,-1 2 0,-21 39 0,1-2 0,10-25 0,-1 0 0,-1-1 0,0-1 0,-1-1 0,0 0 0,-26 15 0,1-4 0,1 1 0,2 2 0,-57 51 0,84-69 0,0-1 0,0 0 0,-1 0 0,0-1 0,0-1 0,-1 0 0,0-1 0,-15 5 0,-7 3 0,24-8 0,1 0 0,0 1 0,0 0 0,-10 10 0,12-11 0,1 1 0,-1-1 0,0 0 0,0 0 0,-1-1 0,1 0 0,-13 4 0,-33 8 0,-65 30 0,115-44 0,-20 10 0,-43 27 0,-11 7 0,20-10 0,49-29 0,0-1 0,-1 1 0,1-2 0,-2 1 0,1-2 0,-12 5 0,-89 34 0,90-33 0,0-1 0,0-1 0,-1-1 0,0-1 0,0 0 0,0-2 0,-29 2 0,23-4 0,1 2 0,0 0 0,-43 14 0,2-1 0,50-12-1365,4 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8:55:30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 0 24575,'-2'125'0,"5"139"0,9-198 0,-8-49 0,-1 0 0,2 28 0,-4 257 0,-2-146 0,-3-134 0,4-22 0,0 1 0,0-1 0,0 0 0,-1 0 0,1 0 0,0 0 0,0 0 0,-1 0 0,1 0 0,0 0 0,0 0 0,-1 0 0,1 0 0,0 0 0,0 0 0,-1 0 0,1 0 0,0 0 0,0 0 0,-1 0 0,1-1 0,0 1 0,0 0 0,0 0 0,-1 0 0,1 0 0,0 0 0,0-1 0,0 1 0,-1 0 0,1 0 0,0 0 0,0-1 0,0 1 0,0 0 0,0 0 0,-1 0 0,1-1 0,0 1 0,0 0 0,0-1 0,-22-43 0,12 22 0,5 15 0,-1 0 0,0 0 0,0 1 0,0-1 0,-1 2 0,0-1 0,0 1 0,0 0 0,-1 0 0,0 1 0,-14-6 0,-10-3 0,-59-13 0,23 7 0,0-1 0,-96-18 0,153 37 0,1-1 0,0 0 0,0-1 0,0 0 0,1 0 0,-12-6 0,18 7 0,1 1 0,0-1 0,-1 0 0,1 1 0,0-1 0,0 0 0,0 0 0,0 0 0,1-1 0,-1 1 0,1 0 0,-1-1 0,1 1 0,0-1 0,0 1 0,0-1 0,0 0 0,0 1 0,0-1 0,1 0 0,-1 0 0,1 1 0,0-1 0,0 0 0,0 0 0,0 0 0,1 1 0,0-5 0,0 2 0,1 0 0,0-1 0,0 1 0,0 1 0,0-1 0,1 0 0,0 0 0,0 1 0,0 0 0,0-1 0,1 1 0,0 1 0,-1-1 0,7-4 0,10-7 0,42-24 0,5-4 0,64-53 0,-88 68 0,-2-2 0,61-58 0,-93 77 21,0-1 1,0 0-1,-1 0 0,7-16 0,-9 16-266,0 1 0,1 0 0,0 0-1,1 1 1,15-16 0,-11 16-6581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5ED5F1-6E0A-4437-A889-72BD63F61345}" type="datetimeFigureOut">
              <a:rPr lang="pt-BR"/>
              <a:pPr>
                <a:defRPr/>
              </a:pPr>
              <a:t>13/12/2024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43F2BD-AD57-45E7-8FFA-0D94AD2D7F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893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09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08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158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B118BDC0-1E42-F8FB-1F44-EE75CBFF0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D25D4FBD-183A-633E-5AEC-4B050FA700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21EC7E43-18BD-C574-8CDC-0183704FA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639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0B3887E4-CA9A-33AC-94C5-8D5EB041D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02457B7A-F8A2-97D7-5BB6-E422A43068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A03AB268-483D-F00F-0F98-DD421137DF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50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631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7A73C336-46E7-B5C4-4D50-94FB646F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D94B8779-58BB-49CF-E8A0-BBF487D85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051A216C-4261-A01E-305E-22BAC8C870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29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F3D5409D-101E-22BD-3566-49CD926D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759394AF-2F8B-80D3-F0EC-E2A83D266C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37CE0452-828C-C0E4-9D12-6E708049D1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04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14225323-89EE-6327-9364-59D2457B8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BD6277F7-B709-893F-F6A2-A0DE405D0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C409A207-31DE-A52D-A9DB-08A409087F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177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AF74D10B-66A3-A535-C644-9D37BFEC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74FEFC3E-D636-7B96-0826-6703EE6CE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7E1580CC-1F05-E64B-991A-8A5E4D1EDC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559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E81D38E8-1C0F-07C7-A9A2-38989DB52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690E906F-E212-694E-F438-2B8E1F5678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4D132595-9C8F-DB6A-8A43-1A02CF5141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41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0A7CAD42-557B-D49F-B848-3EBF8ED2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5FDF1AB5-1F95-E114-0CBF-EAE7D9C507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929C36B7-5AC6-93DB-972C-C5CAE44CE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173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3F0D3C9B-58DE-A483-11BA-478003B4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02EE6599-07B2-3162-DE8C-78C03B28F9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A4F57634-F7F4-0E87-557B-406B7C479F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250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16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F741BC6D-6F0A-D551-1FC6-061354257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4433DD41-68C4-B297-5EA1-17FC751A79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2798F0FC-C801-E3A5-6C1C-983FD6D48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215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66B3B665-86E8-E849-887E-132CA897E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B88D29C4-C999-C3CD-05FA-CDDCE479DA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98F51D04-0894-B218-171D-530015623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08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D63A4B31-9B5C-89EB-0EB9-B37DD000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DD89D59F-D171-5494-229B-FCF320DC50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64850F80-8F2B-139C-047C-BF4FE881BD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134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543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C7B9B934-7562-E307-42F3-6A35C9CE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43B5FF10-C009-0A69-C4C9-91D602E5E7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CF3BEBEA-8F40-4BEA-8ECF-7411C08FA8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135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568D5C08-0F4D-A6D1-D304-570D748C1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8DFD2A42-64D9-75CB-1C1F-3F14D21DA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FEC80B9B-8982-A407-A228-6FC57FF681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991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32CDE70E-C772-33E0-D0DF-292552C3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AE3F7AC6-773C-3FD6-EEDD-47C45AFB24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58AD9B68-08CC-7B64-EA24-499B9B420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063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79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61B9272B-377B-D13D-EA13-728298043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1BF5A8D0-B0EA-506D-3CAF-C2C4954050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24AFA27C-CFB7-EFB5-E4B7-89344081FE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15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23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8FC5C3DB-2435-29F6-B3E7-4BF2F0440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3AF172BF-716B-D595-5D65-20A03E5D2A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2C9CD691-5235-BB23-4639-9B4A393C2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603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E69C6DE3-9BDD-8232-6086-3F06E75FB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6D26B863-4FBE-9C0E-A0BC-C4A75C4AAF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BF1FC7DB-F94D-C7CB-06FB-EE165FF8A0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225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B140B1FB-1E58-0DCF-61C5-8DC849AE8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48FAD75A-0F50-FAB0-EB08-69607E7632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5C45B2D3-48DD-3F03-45F7-8D39D67924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664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39A46601-14FF-BA84-440A-4E981EBB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446DC8B6-99D6-9426-FEF5-0C0C1E4CDC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128F8439-010A-EEDF-2908-2A697ECD7A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095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B8567459-DD4F-9E7C-3E2D-896A4F4EB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6B59CDA6-47BE-B1A9-27EB-AE0847ACC8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C3BD3B12-753F-1F35-3633-8D69B0E12D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555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5FF0EAB8-292D-E344-FE6A-7F985506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BBABE5C5-C175-F040-7521-99ACD2EA09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EB372392-EC39-4B58-FBDE-1AB50196DB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5448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4554E261-6827-2733-5AEA-AFE7CB372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577EA4E7-733B-464B-7461-49FF120B98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CE9B976C-6E98-A3AF-E959-1E248A539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66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BAAF27AA-1DAA-414F-951E-D811843CD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31F2EA01-E1BF-6367-C77B-4962F2C439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A3712D80-AC23-A5C9-EDF7-CBFAC0C72E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8801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90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9DB5A8B9-AA2F-5510-A5E8-A4830F553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9048C43E-1F2E-4E80-B5E7-E7AF37C68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01AAA889-B250-4D1C-5709-B91738FD39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7133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2607769F-7DDB-5AF8-E1C4-98A3F4B4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5D46AAC8-2F51-8B66-0E3D-D61B3C7ADC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8953BAEF-B9CF-1781-3FD4-6AC444D35D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753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27F60658-D47F-0085-B25A-D7017EED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DA0DCEF0-64B0-6697-2118-BB5EDE24F1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675236AD-BFAE-1E29-1700-D8C644538B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7908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E1CB9F53-CFE3-7F59-E60E-0BE48B81D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4980D4D1-9D3F-BFFE-A70D-F7D3C75B56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18E830C1-B94F-881E-0A8B-C5216FA51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934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12404350-1491-0410-C254-245B2BD4C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FB928508-6A8E-2E86-8728-846279B775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47E5A202-05D1-9092-BE41-66E5C6FF7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7922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938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1412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BCE7AB38-323C-002C-2565-889A99067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00802798-9842-8B83-562D-A088575F7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6BCA1A72-9516-C5E0-0282-3F195F306C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8316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78028411-777D-0D14-EF6D-8A1086852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4E7DC926-31FB-988E-1FAC-D5256B537A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19626C97-0C09-8820-22C7-72B78C892D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450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F6139A0E-0732-8326-9ECB-AFA135F17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E633955C-5824-9938-1629-1959232F40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068D0A4C-0D86-A0B3-6289-C6604B4DDC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142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3EBE630F-CDDA-9506-7128-3906A67E4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0C5307DE-AD10-D7C7-9832-E95662AAEF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8FD05428-5274-9217-48E4-8203869D2A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7F100EEA-5A97-3574-1A29-5D7B55B40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E135F3B8-F492-4C16-E930-EB411CDB76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43235BF4-6B0D-33B2-1CFE-F1347B0196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4492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C65E55AA-221D-88FD-2782-B060A8685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5D4E3AAD-C505-39FD-357D-C8AF85A804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D20CCC19-45F4-260B-7606-C52A6C4958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6573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5AFAE0D6-CD1A-91ED-DB50-354048B9E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B2146F9E-CADB-0AEC-BA67-E01FDE6917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ED12D12B-C1F2-2B3B-96B3-803CCD713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67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D2E5C18B-7EC1-B460-3123-3ECCB036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6AA63858-8068-2E6F-0AA0-38AB1B1B80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E84B3273-44CA-F2E6-1BCB-6F6DAECD4C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68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83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D3C60FC9-9887-5D05-977C-943B8D1A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FF2B5EF4-FFF2-40B4-BE49-F238E27FC236}">
                <a16:creationId xmlns:a16="http://schemas.microsoft.com/office/drawing/2014/main" id="{298E6AE6-8902-EB63-86B9-D77CA0A8D8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>
            <a:extLst>
              <a:ext uri="{FF2B5EF4-FFF2-40B4-BE49-F238E27FC236}">
                <a16:creationId xmlns:a16="http://schemas.microsoft.com/office/drawing/2014/main" id="{1EC57899-9F38-CD53-96BB-D33B9EBA72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3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0" tIns="45693" rIns="91410" bIns="4569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78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203848" y="6520259"/>
            <a:ext cx="21336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43F23B0-A479-486C-8980-C3F881D8CCC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0802DA0-2A76-F845-96D9-381F03B2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1441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203848" y="652025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11580C95-E7AE-4143-AE2D-E14D9866307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A74E3A9-3567-16CA-79D9-81A52742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7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3CA66FB-2ACD-D198-FEAB-148FF68E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3848" y="652025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11580C95-E7AE-4143-AE2D-E14D986630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23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3203848" y="652025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0462A41-EBB7-421B-9E2B-88B694E54B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-98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66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76456" y="6093296"/>
            <a:ext cx="478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pic>
        <p:nvPicPr>
          <p:cNvPr id="86017" name="Picture 1"/>
          <p:cNvPicPr>
            <a:picLocks noChangeAspect="1" noChangeArrowheads="1"/>
          </p:cNvPicPr>
          <p:nvPr userDrawn="1"/>
        </p:nvPicPr>
        <p:blipFill>
          <a:blip r:embed="rId7" cstate="print"/>
          <a:srcRect l="14109" t="2579" r="13945" b="292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AC7EA3D-1D90-F5C0-73F1-9EA6A86C98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99" y="6131239"/>
            <a:ext cx="947738" cy="655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E26921-EC51-34D1-070A-C0BC3529BA5D}"/>
              </a:ext>
            </a:extLst>
          </p:cNvPr>
          <p:cNvSpPr txBox="1"/>
          <p:nvPr userDrawn="1"/>
        </p:nvSpPr>
        <p:spPr>
          <a:xfrm>
            <a:off x="6300192" y="617633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Apoio: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82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giaymatematicas.blogspot.com/2016/05/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inkedin.com/pulse/dados-na-administra%C3%A7%C3%A3o-p%C3%BAblica-federal-jose-r-f-junior/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oxnet.com.br/insights-tecnologia/tipos-de-analise-de-dados/" TargetMode="Externa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customXml" Target="../ink/ink3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5D63E0E-4A1C-B21F-97D3-15457305D32F}"/>
              </a:ext>
            </a:extLst>
          </p:cNvPr>
          <p:cNvGrpSpPr/>
          <p:nvPr/>
        </p:nvGrpSpPr>
        <p:grpSpPr>
          <a:xfrm>
            <a:off x="0" y="0"/>
            <a:ext cx="9144000" cy="6855484"/>
            <a:chOff x="0" y="0"/>
            <a:chExt cx="9144000" cy="6855484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16173C7-46F4-41B1-8F97-AC4BCC1A7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6"/>
            <a:stretch/>
          </p:blipFill>
          <p:spPr>
            <a:xfrm>
              <a:off x="0" y="0"/>
              <a:ext cx="9144000" cy="6855484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32CFAA8E-9134-6130-C5F5-04405BC462CA}"/>
                </a:ext>
              </a:extLst>
            </p:cNvPr>
            <p:cNvGrpSpPr/>
            <p:nvPr/>
          </p:nvGrpSpPr>
          <p:grpSpPr>
            <a:xfrm>
              <a:off x="3059832" y="5373216"/>
              <a:ext cx="3024336" cy="1402162"/>
              <a:chOff x="3059832" y="5373216"/>
              <a:chExt cx="3024336" cy="1402162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651A5A4C-AE95-6F92-5676-92B0D263BD1F}"/>
                  </a:ext>
                </a:extLst>
              </p:cNvPr>
              <p:cNvSpPr/>
              <p:nvPr/>
            </p:nvSpPr>
            <p:spPr>
              <a:xfrm>
                <a:off x="3059832" y="5373216"/>
                <a:ext cx="3024336" cy="1402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" name="Imagem 1">
                <a:extLst>
                  <a:ext uri="{FF2B5EF4-FFF2-40B4-BE49-F238E27FC236}">
                    <a16:creationId xmlns:a16="http://schemas.microsoft.com/office/drawing/2014/main" id="{0760A1C7-0289-257E-B3BA-2F0F60B86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023" y="5373216"/>
                <a:ext cx="1583954" cy="1399646"/>
              </a:xfrm>
              <a:prstGeom prst="rect">
                <a:avLst/>
              </a:prstGeom>
            </p:spPr>
          </p:pic>
        </p:grpSp>
        <p:pic>
          <p:nvPicPr>
            <p:cNvPr id="7" name="Imagem 6" descr="Logotipo&#10;&#10;Descrição gerada automaticamente com confiança média">
              <a:extLst>
                <a:ext uri="{FF2B5EF4-FFF2-40B4-BE49-F238E27FC236}">
                  <a16:creationId xmlns:a16="http://schemas.microsoft.com/office/drawing/2014/main" id="{21A65661-7CAF-E5AA-6A5A-FED5122DA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5" y="395785"/>
              <a:ext cx="948947" cy="656037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F48AF22-7658-0B1C-417E-774E816BFF98}"/>
                </a:ext>
              </a:extLst>
            </p:cNvPr>
            <p:cNvSpPr txBox="1"/>
            <p:nvPr/>
          </p:nvSpPr>
          <p:spPr>
            <a:xfrm>
              <a:off x="7308304" y="17934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Apoio</a:t>
              </a:r>
            </a:p>
          </p:txBody>
        </p:sp>
      </p:grp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fld id="{11580C95-E7AE-4143-AE2D-E14D98663070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335F68-14EB-4B5D-B48A-D9ABBFFB19E3}"/>
              </a:ext>
            </a:extLst>
          </p:cNvPr>
          <p:cNvSpPr txBox="1"/>
          <p:nvPr/>
        </p:nvSpPr>
        <p:spPr>
          <a:xfrm>
            <a:off x="8172400" y="47971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F27674-708E-4EA8-A1F7-3926E09A18BA}"/>
              </a:ext>
            </a:extLst>
          </p:cNvPr>
          <p:cNvSpPr txBox="1"/>
          <p:nvPr/>
        </p:nvSpPr>
        <p:spPr>
          <a:xfrm>
            <a:off x="179512" y="1988840"/>
            <a:ext cx="344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Eixo: GESTÃO AMBIENTAL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254C06-1965-4B69-90E7-A2FB2306AEED}"/>
              </a:ext>
            </a:extLst>
          </p:cNvPr>
          <p:cNvSpPr txBox="1"/>
          <p:nvPr/>
        </p:nvSpPr>
        <p:spPr>
          <a:xfrm>
            <a:off x="375822" y="2964472"/>
            <a:ext cx="8392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E46C0A"/>
                </a:solidFill>
                <a:latin typeface="+mj-lt"/>
              </a:rPr>
              <a:t>CURSO</a:t>
            </a:r>
          </a:p>
          <a:p>
            <a:pPr algn="ctr"/>
            <a:r>
              <a:rPr lang="pt-BR" sz="3600" b="1" dirty="0">
                <a:solidFill>
                  <a:srgbClr val="E46C0A"/>
                </a:solidFill>
                <a:latin typeface="+mj-lt"/>
              </a:rPr>
              <a:t>Análise e visualização de dados ambientais</a:t>
            </a:r>
          </a:p>
        </p:txBody>
      </p:sp>
    </p:spTree>
    <p:extLst>
      <p:ext uri="{BB962C8B-B14F-4D97-AF65-F5344CB8AC3E}">
        <p14:creationId xmlns:p14="http://schemas.microsoft.com/office/powerpoint/2010/main" val="16725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AC27428D-0AD8-0BD6-82CE-8F0D2335C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0C405CF4-9B95-9513-005A-94F3958B45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570A6406-9B81-EFDF-C264-605DA8A5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10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6DC68C3-DAE5-31AD-4F04-4FD3F4163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B56C53-E0EB-393A-D664-08721725D182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2050" name="Picture 2" descr="O conceito de Decisões Informadas por Dados aplicado ao contexto ambiental  - EnviroAsset">
            <a:extLst>
              <a:ext uri="{FF2B5EF4-FFF2-40B4-BE49-F238E27FC236}">
                <a16:creationId xmlns:a16="http://schemas.microsoft.com/office/drawing/2014/main" id="{AB3A4779-DE36-405F-E81B-90E6E498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5" y="1406334"/>
            <a:ext cx="8257757" cy="47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97E08F-48CE-7666-28A1-2EA137BD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5776666"/>
            <a:ext cx="3971808" cy="74868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Fonte: enviroasset.com.br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7A69BD-EA50-54B3-3C61-2A5ADC0AC1D8}"/>
              </a:ext>
            </a:extLst>
          </p:cNvPr>
          <p:cNvSpPr txBox="1"/>
          <p:nvPr/>
        </p:nvSpPr>
        <p:spPr>
          <a:xfrm>
            <a:off x="179512" y="5944885"/>
            <a:ext cx="302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 </a:t>
            </a:r>
            <a:r>
              <a:rPr lang="pt-BR" sz="1600" dirty="0" err="1"/>
              <a:t>zettabyte</a:t>
            </a:r>
            <a:r>
              <a:rPr lang="pt-BR" sz="1600" dirty="0"/>
              <a:t> =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pt-BR" sz="16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bytes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718132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4114947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buNone/>
            </a:pPr>
            <a:r>
              <a:rPr lang="pt-BR" b="1" dirty="0"/>
              <a:t>O futuro do trabalho</a:t>
            </a:r>
          </a:p>
          <a:p>
            <a:pPr marL="0" indent="0" algn="just">
              <a:buNone/>
            </a:pPr>
            <a:r>
              <a:rPr lang="pt-BR" dirty="0"/>
              <a:t>“Entramos na era da </a:t>
            </a:r>
            <a:r>
              <a:rPr lang="pt-BR" b="1" dirty="0"/>
              <a:t>Quarta Revolução Industrial</a:t>
            </a:r>
            <a:r>
              <a:rPr lang="pt-BR" dirty="0"/>
              <a:t>. O Fórum Econômico Mundial sugere que a automação irá eliminar </a:t>
            </a:r>
            <a:r>
              <a:rPr lang="pt-BR" b="1" dirty="0"/>
              <a:t>75 milhões </a:t>
            </a:r>
            <a:r>
              <a:rPr lang="pt-BR" dirty="0"/>
              <a:t>de postos de trabalho, enquanto </a:t>
            </a:r>
            <a:r>
              <a:rPr lang="pt-BR" b="1" dirty="0"/>
              <a:t>133 milhões</a:t>
            </a:r>
            <a:r>
              <a:rPr lang="pt-BR" dirty="0"/>
              <a:t> ne novos empregos com mais interação entre homem e máquina serão criados.”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11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3" name="Picture 2" descr="inteligencia-artificial-empleo | Pablo Quezada | Flickr">
            <a:extLst>
              <a:ext uri="{FF2B5EF4-FFF2-40B4-BE49-F238E27FC236}">
                <a16:creationId xmlns:a16="http://schemas.microsoft.com/office/drawing/2014/main" id="{621C74A7-9A39-0D36-70B8-4ACCD7A7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37" y="2780928"/>
            <a:ext cx="4399334" cy="23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6703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Habilidades necessárias para um analista de dados na era da indústria 4.0: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100" dirty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Flexibilidade</a:t>
            </a:r>
          </a:p>
          <a:p>
            <a:pPr algn="just"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Gestão ágil de projetos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Inteligência emocional</a:t>
            </a:r>
          </a:p>
          <a:p>
            <a:pPr algn="just"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Autog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estão</a:t>
            </a:r>
          </a:p>
          <a:p>
            <a:pPr algn="just"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Criatividade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Comunicação</a:t>
            </a:r>
          </a:p>
          <a:p>
            <a:pPr algn="just"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Aprendizado contínuo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Empreendedorismo</a:t>
            </a:r>
          </a:p>
          <a:p>
            <a:pPr algn="just"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Mentalidade analítica</a:t>
            </a: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12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127820023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442518" y="2348880"/>
            <a:ext cx="4258963" cy="2448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4800" b="1" dirty="0"/>
              <a:t>A ÚNICA CONSTANTE É A MUDANÇA!!!</a:t>
            </a:r>
            <a:endParaRPr lang="pt-BR" sz="48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13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166365602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B70E854D-F56B-25B7-1F80-6EC1C2263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33CFBF4-8D33-CD4F-0AF8-7F55CD76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14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DF2393B2-FD3F-F96D-7E10-F78A6128D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5687EFF-A3D6-89FC-960E-5EFFD7684747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7BD95785-4EA2-9BD9-244C-8B51CA865967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  <p:pic>
        <p:nvPicPr>
          <p:cNvPr id="6" name="Imagem 5" descr="Uma imagem contendo comida&#10;&#10;Descrição gerada automaticamente">
            <a:extLst>
              <a:ext uri="{FF2B5EF4-FFF2-40B4-BE49-F238E27FC236}">
                <a16:creationId xmlns:a16="http://schemas.microsoft.com/office/drawing/2014/main" id="{D8A1AA6F-40A3-B610-9827-CDFF6074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35896" y="2968450"/>
            <a:ext cx="3414108" cy="3095208"/>
          </a:xfrm>
          <a:prstGeom prst="rect">
            <a:avLst/>
          </a:prstGeom>
        </p:spPr>
      </p:pic>
      <p:sp>
        <p:nvSpPr>
          <p:cNvPr id="3" name="Shape 45">
            <a:extLst>
              <a:ext uri="{FF2B5EF4-FFF2-40B4-BE49-F238E27FC236}">
                <a16:creationId xmlns:a16="http://schemas.microsoft.com/office/drawing/2014/main" id="{9E0B16CE-1CA1-10EA-97D9-65624B1F527E}"/>
              </a:ext>
            </a:extLst>
          </p:cNvPr>
          <p:cNvSpPr txBox="1">
            <a:spLocks/>
          </p:cNvSpPr>
          <p:nvPr/>
        </p:nvSpPr>
        <p:spPr>
          <a:xfrm>
            <a:off x="194787" y="1816322"/>
            <a:ext cx="8319298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t-BR" sz="3600" b="1" dirty="0"/>
              <a:t>02. DADOS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129670738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2B980860-A04A-5D6C-2F78-E0FA36DCC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C49CE87D-12EB-9225-DB72-BCF0C3D5E8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4F46069-A8B8-8762-096A-C7F4D948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15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D4135AA4-9562-BB0E-4987-CAFF5F466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47A4B92-1B4E-F3CC-840E-13C48448D898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4098" name="Picture 2" descr="Entenda a Pirâmide DICS - Verx">
            <a:extLst>
              <a:ext uri="{FF2B5EF4-FFF2-40B4-BE49-F238E27FC236}">
                <a16:creationId xmlns:a16="http://schemas.microsoft.com/office/drawing/2014/main" id="{058A15C8-A2A9-694B-BBB6-3F9D8094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16" y="1278052"/>
            <a:ext cx="49411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34674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alt text provided for this image">
            <a:extLst>
              <a:ext uri="{FF2B5EF4-FFF2-40B4-BE49-F238E27FC236}">
                <a16:creationId xmlns:a16="http://schemas.microsoft.com/office/drawing/2014/main" id="{98D73F3F-4A02-A395-761F-8A5A802D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16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3EE66A-4C3A-4871-C3FA-790EC5EA050F}"/>
              </a:ext>
            </a:extLst>
          </p:cNvPr>
          <p:cNvSpPr txBox="1"/>
          <p:nvPr/>
        </p:nvSpPr>
        <p:spPr>
          <a:xfrm>
            <a:off x="6529058" y="621890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n-lt"/>
              </a:rPr>
              <a:t>Fonte: </a:t>
            </a:r>
            <a:r>
              <a:rPr lang="pt-BR" dirty="0">
                <a:latin typeface="+mn-lt"/>
                <a:hlinkClick r:id="rId5"/>
              </a:rPr>
              <a:t>LinkedIn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001650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0353B193-C790-B1C0-E128-0F1D8283C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0925AAD3-6538-52B3-48E2-04B4341BC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ED22A03-B016-6DD7-A93F-938726BE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17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75FF81-94BD-A622-E5E5-6654476B0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54B6DB-CFC0-D252-7B9E-338A072DF4E2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0EAEE3-6A55-C549-A73C-538578CC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3921"/>
            <a:ext cx="9144000" cy="38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5255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3D121C04-BA47-E5B9-E293-6C2805D7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F2BE642F-3B69-B89D-E3AB-2AE0C95022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5267075" cy="2142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sz="3200" b="1" dirty="0"/>
              <a:t>Como a administração pública pode conduzir um território sem o conhecê-lo?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E4B4C8F-F85C-6017-FEF3-7C662A92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18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9CF0008-237C-FC7A-C65A-7D29400FE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0C9B5C9-26DC-7AD0-9584-9CF120375BB6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2050" name="Picture 2" descr="Gato de Cheshire: conheça esse personagem cheio de simbologia">
            <a:extLst>
              <a:ext uri="{FF2B5EF4-FFF2-40B4-BE49-F238E27FC236}">
                <a16:creationId xmlns:a16="http://schemas.microsoft.com/office/drawing/2014/main" id="{E42D9C8C-87CF-49C3-6E86-C3EC8DC9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99" y="2996952"/>
            <a:ext cx="2934351" cy="21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Arte da Guerra: Edição de luxo Almofadado | Amazon.com.br">
            <a:extLst>
              <a:ext uri="{FF2B5EF4-FFF2-40B4-BE49-F238E27FC236}">
                <a16:creationId xmlns:a16="http://schemas.microsoft.com/office/drawing/2014/main" id="{76DB197E-8294-712D-141A-DBE61892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06" y="3338828"/>
            <a:ext cx="1843582" cy="29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4">
            <a:extLst>
              <a:ext uri="{FF2B5EF4-FFF2-40B4-BE49-F238E27FC236}">
                <a16:creationId xmlns:a16="http://schemas.microsoft.com/office/drawing/2014/main" id="{422F9C0C-CDAA-61AA-4638-FE50E55EAAF6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212199370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E421586-FB69-C552-4EBA-77209EB6F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FFAC13FC-BFB9-B288-0772-0A1730AB74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5267075" cy="2142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sz="3200" b="1" dirty="0"/>
              <a:t>É melhor não ter um mapa do que ter um mapa errado!!!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C8C2C95-6452-7FB5-5EF0-73A68FC3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19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D4571DFE-3B5E-B313-B30A-D4E7376A5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C4BC5BB-4A50-9A5D-FEE9-A32A53D4F9CC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3074" name="Picture 2" descr="Todos os mapas-múndi estão (mais ou menos) errados | Super">
            <a:extLst>
              <a:ext uri="{FF2B5EF4-FFF2-40B4-BE49-F238E27FC236}">
                <a16:creationId xmlns:a16="http://schemas.microsoft.com/office/drawing/2014/main" id="{C398116A-A6DC-AB97-8450-56170EE72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22" y="2924944"/>
            <a:ext cx="4860032" cy="32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4">
            <a:extLst>
              <a:ext uri="{FF2B5EF4-FFF2-40B4-BE49-F238E27FC236}">
                <a16:creationId xmlns:a16="http://schemas.microsoft.com/office/drawing/2014/main" id="{4228EA2D-4540-8AF9-08F7-8D53B11EF8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86385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3230488" y="6453337"/>
            <a:ext cx="2133600" cy="402332"/>
          </a:xfrm>
        </p:spPr>
        <p:txBody>
          <a:bodyPr/>
          <a:lstStyle/>
          <a:p>
            <a:fld id="{11580C95-E7AE-4143-AE2D-E14D98663070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953" r="15052" b="2548"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14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5BCB195E-6203-062A-897B-0DE6C578B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32471379-13AF-DEA7-80DB-0DE4DE6F23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5627115" cy="2142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sz="3200" b="1" dirty="0"/>
              <a:t>Muitas vezes, a perspectiva está errada!</a:t>
            </a:r>
          </a:p>
          <a:p>
            <a:pPr marL="0" indent="0">
              <a:buNone/>
            </a:pPr>
            <a:endParaRPr lang="pt-BR" sz="3200" b="1" dirty="0"/>
          </a:p>
          <a:p>
            <a:pPr marL="0" indent="0">
              <a:buNone/>
            </a:pPr>
            <a:r>
              <a:rPr lang="pt-BR" sz="3200" b="1" dirty="0"/>
              <a:t>Qual linha é maior?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AF3A2F4E-CB2D-1474-70A8-0A01B584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20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2F184E2-0C5F-0AD6-2AE8-2351726B0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1DD053-83CF-01BE-3CA1-1CB14D581B7C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4098" name="Picture 2" descr="Ilusões de Óptica - Miguel Angelo Padilha">
            <a:extLst>
              <a:ext uri="{FF2B5EF4-FFF2-40B4-BE49-F238E27FC236}">
                <a16:creationId xmlns:a16="http://schemas.microsoft.com/office/drawing/2014/main" id="{DF5296E3-7EF3-B27D-BAF0-9344DEB3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7547" y="3485381"/>
            <a:ext cx="14859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3E2272B-1E1B-B2C7-375B-0272D8F4B8D0}"/>
              </a:ext>
            </a:extLst>
          </p:cNvPr>
          <p:cNvSpPr txBox="1"/>
          <p:nvPr/>
        </p:nvSpPr>
        <p:spPr>
          <a:xfrm>
            <a:off x="5940152" y="3933056"/>
            <a:ext cx="1152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</a:t>
            </a:r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B</a:t>
            </a:r>
          </a:p>
        </p:txBody>
      </p:sp>
      <p:sp>
        <p:nvSpPr>
          <p:cNvPr id="9" name="Shape 44">
            <a:extLst>
              <a:ext uri="{FF2B5EF4-FFF2-40B4-BE49-F238E27FC236}">
                <a16:creationId xmlns:a16="http://schemas.microsoft.com/office/drawing/2014/main" id="{3DC94EEC-A7CB-DD8E-9F75-3997694B54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277389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1490F5AB-E37C-72F1-CBB1-CA630688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DC38056C-E706-127B-9650-C3ED4FF024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6" y="1196752"/>
            <a:ext cx="5843131" cy="2142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sz="3200" b="1" dirty="0"/>
              <a:t>Muitas vezes, a perspectiva está errada!</a:t>
            </a:r>
          </a:p>
          <a:p>
            <a:pPr marL="0" indent="0">
              <a:buNone/>
            </a:pPr>
            <a:endParaRPr lang="pt-BR" sz="3200" b="1" dirty="0"/>
          </a:p>
          <a:p>
            <a:pPr marL="0" indent="0">
              <a:buNone/>
            </a:pPr>
            <a:r>
              <a:rPr lang="pt-BR" sz="3200" b="1" dirty="0"/>
              <a:t>As linhas são do mesmo tamanho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599A902-3D72-49BC-984A-9AB30C5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21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457A0F4-22C8-2C9F-46FD-498396FC8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AEAB410-275F-5BA4-1B2C-984C97276AB2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4098" name="Picture 2" descr="Ilusões de Óptica - Miguel Angelo Padilha">
            <a:extLst>
              <a:ext uri="{FF2B5EF4-FFF2-40B4-BE49-F238E27FC236}">
                <a16:creationId xmlns:a16="http://schemas.microsoft.com/office/drawing/2014/main" id="{5FE0448E-AFEF-4775-656D-C90A45A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8565" y="3449377"/>
            <a:ext cx="1485900" cy="24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7E91627-8E74-376B-8555-3E4530260C5B}"/>
              </a:ext>
            </a:extLst>
          </p:cNvPr>
          <p:cNvSpPr txBox="1"/>
          <p:nvPr/>
        </p:nvSpPr>
        <p:spPr>
          <a:xfrm>
            <a:off x="5940152" y="3933056"/>
            <a:ext cx="1152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</a:t>
            </a:r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B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F9B8110-AA6D-BFB8-632F-E5E2CE94EF69}"/>
              </a:ext>
            </a:extLst>
          </p:cNvPr>
          <p:cNvCxnSpPr/>
          <p:nvPr/>
        </p:nvCxnSpPr>
        <p:spPr>
          <a:xfrm>
            <a:off x="3779912" y="3645024"/>
            <a:ext cx="0" cy="216024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11CD622-144B-A7FB-9BF4-6CD749DD2D5D}"/>
              </a:ext>
            </a:extLst>
          </p:cNvPr>
          <p:cNvCxnSpPr/>
          <p:nvPr/>
        </p:nvCxnSpPr>
        <p:spPr>
          <a:xfrm>
            <a:off x="5436096" y="3645024"/>
            <a:ext cx="0" cy="216024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44">
            <a:extLst>
              <a:ext uri="{FF2B5EF4-FFF2-40B4-BE49-F238E27FC236}">
                <a16:creationId xmlns:a16="http://schemas.microsoft.com/office/drawing/2014/main" id="{560E2016-61BB-4A51-161A-4F0A60485A1A}"/>
              </a:ext>
            </a:extLst>
          </p:cNvPr>
          <p:cNvSpPr txBox="1">
            <a:spLocks/>
          </p:cNvSpPr>
          <p:nvPr/>
        </p:nvSpPr>
        <p:spPr>
          <a:xfrm>
            <a:off x="107504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2618163070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78093FFE-A3BE-2F6C-BADA-6B152F38F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3D4D53A3-B9A6-CFCB-22E6-C24718839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6" y="1196752"/>
            <a:ext cx="5843131" cy="936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sz="3200" b="1" dirty="0"/>
              <a:t>Qual água está mais limpa?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29046B2-4FE1-A336-6811-0B13F1EA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22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0DA61EAC-0CBC-A987-754C-F402C2DB3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053934-D432-CD04-0218-BD268D2DC865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9" name="Shape 44">
            <a:extLst>
              <a:ext uri="{FF2B5EF4-FFF2-40B4-BE49-F238E27FC236}">
                <a16:creationId xmlns:a16="http://schemas.microsoft.com/office/drawing/2014/main" id="{93D42AB1-D64C-80D4-0594-1D8A56C668FE}"/>
              </a:ext>
            </a:extLst>
          </p:cNvPr>
          <p:cNvSpPr txBox="1">
            <a:spLocks/>
          </p:cNvSpPr>
          <p:nvPr/>
        </p:nvSpPr>
        <p:spPr>
          <a:xfrm>
            <a:off x="107504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  <p:pic>
        <p:nvPicPr>
          <p:cNvPr id="1026" name="Picture 2" descr="Portal Amazônia responde: Por que as águas do rio Negro e do rio Solimões  não se misturam? - Portal Amazônia">
            <a:extLst>
              <a:ext uri="{FF2B5EF4-FFF2-40B4-BE49-F238E27FC236}">
                <a16:creationId xmlns:a16="http://schemas.microsoft.com/office/drawing/2014/main" id="{BA244276-42BE-5ECB-13A8-394FE54A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6516216" cy="43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41440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/>
              <a:t>DADOS – INFORMAÇÃO – CONHECIMENTO - SABEDORIA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23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233BBE-49F5-60CB-CFDF-2AB68DEE7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42" y="2298348"/>
            <a:ext cx="7890288" cy="35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1909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4466507-2DD8-1D7C-5765-B6C7468E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34F30F6D-87D6-60A3-FA0F-B7917258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24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4714960D-6580-06B3-4C15-367901F41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202B889-9AFF-BD7B-D1F5-1C528063E2E1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00C797A7-5212-450B-8B55-D5F8457612DD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  <p:sp>
        <p:nvSpPr>
          <p:cNvPr id="3" name="Shape 45">
            <a:extLst>
              <a:ext uri="{FF2B5EF4-FFF2-40B4-BE49-F238E27FC236}">
                <a16:creationId xmlns:a16="http://schemas.microsoft.com/office/drawing/2014/main" id="{E479C031-E763-7695-B872-88C344DB84B5}"/>
              </a:ext>
            </a:extLst>
          </p:cNvPr>
          <p:cNvSpPr txBox="1">
            <a:spLocks/>
          </p:cNvSpPr>
          <p:nvPr/>
        </p:nvSpPr>
        <p:spPr>
          <a:xfrm>
            <a:off x="225984" y="3104964"/>
            <a:ext cx="8319298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t-BR" sz="3600" b="1" dirty="0"/>
              <a:t>03. O ANALISTA DE DADOS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34641924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686CD2C9-9F1F-D4EE-B765-8AA538B5E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4230E489-0DA3-338D-6A62-FABB74BCF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5FD71A44-E5DC-BF5E-0E22-B2FF35E0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25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241A7CF-F905-11AA-7B17-0D508921A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57F59E3-1B7A-82CC-71A0-B3FCA812CE1F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2050" name="Picture 2" descr="Engenheiro de dados vs cientista de dados vs vetor de analista de dados |  Vetor Premium">
            <a:extLst>
              <a:ext uri="{FF2B5EF4-FFF2-40B4-BE49-F238E27FC236}">
                <a16:creationId xmlns:a16="http://schemas.microsoft.com/office/drawing/2014/main" id="{6FCDED03-FAFB-2727-C2CB-C7751A6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64390"/>
            <a:ext cx="59626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73580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E86D3464-870B-E8FC-F65E-75D9ACEF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14B16595-F633-BD55-9478-9515D7128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63001C5-ABA6-C283-8F75-B28520B7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26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05F9517-C8C1-6521-2EC2-39305A82E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FE8A2A8-3A4A-1A7D-1685-8651FCA4FE34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AF57F3-772F-005D-AD70-CE89AF12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56413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27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7FC062-89B3-BF36-9D3A-B5423735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9" y="1134001"/>
            <a:ext cx="7763594" cy="53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5F45C6-3ABA-8A3B-FBFB-241B4CAB29F4}"/>
              </a:ext>
            </a:extLst>
          </p:cNvPr>
          <p:cNvSpPr txBox="1"/>
          <p:nvPr/>
        </p:nvSpPr>
        <p:spPr>
          <a:xfrm>
            <a:off x="6444208" y="61398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n-lt"/>
              </a:rPr>
              <a:t>Fonte: </a:t>
            </a:r>
            <a:r>
              <a:rPr lang="pt-BR" dirty="0" err="1">
                <a:latin typeface="+mn-lt"/>
                <a:hlinkClick r:id="rId5"/>
              </a:rPr>
              <a:t>Boxnet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07813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5C13FAB8-B2EC-F523-EFC8-2A88A632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40A9FE50-275F-93E7-A39C-BF8FE97CD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D871256-8326-C7A6-CF9D-391500C4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28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0D638F6-6480-E5F9-177B-3FDA1F136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6A8BDE-96B0-D73E-6995-A12A16C89B59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1026" name="Picture 2" descr="Habilidades requeridas pela Ciência de Dados - Análise Macro">
            <a:extLst>
              <a:ext uri="{FF2B5EF4-FFF2-40B4-BE49-F238E27FC236}">
                <a16:creationId xmlns:a16="http://schemas.microsoft.com/office/drawing/2014/main" id="{40A294A4-81D2-950D-5AC7-46AEF9C4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0932"/>
            <a:ext cx="6523955" cy="55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41021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586CDA24-7F3A-1D90-EA7E-38D8BC4E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D13237F-BE8D-9FF6-CA6C-FD4B2F87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29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03739526-95BF-F72E-169B-C762ED5A0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DD3BCC4-E0D9-B8A8-0370-B34190A9ADD5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F45FD59C-63A2-A6A9-026F-617A364EBAEE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  <p:sp>
        <p:nvSpPr>
          <p:cNvPr id="3" name="Shape 45">
            <a:extLst>
              <a:ext uri="{FF2B5EF4-FFF2-40B4-BE49-F238E27FC236}">
                <a16:creationId xmlns:a16="http://schemas.microsoft.com/office/drawing/2014/main" id="{98E4BDC6-6648-72FA-38D0-181F0BCE16BA}"/>
              </a:ext>
            </a:extLst>
          </p:cNvPr>
          <p:cNvSpPr txBox="1">
            <a:spLocks/>
          </p:cNvSpPr>
          <p:nvPr/>
        </p:nvSpPr>
        <p:spPr>
          <a:xfrm>
            <a:off x="323528" y="2870938"/>
            <a:ext cx="8319298" cy="1116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t-BR" sz="3600" b="1" dirty="0"/>
              <a:t>04. A ANÁLISE DE DADOS NO MUNDO MODERNO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5530805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b="1" i="0" u="none" strike="noStrike" cap="none" baseline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ROTEIRO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t-BR" b="1" dirty="0"/>
              <a:t>Introdução à análise de dados</a:t>
            </a:r>
          </a:p>
          <a:p>
            <a:pPr lvl="1"/>
            <a:r>
              <a:rPr lang="pt-BR" dirty="0"/>
              <a:t>Questionário</a:t>
            </a:r>
          </a:p>
          <a:p>
            <a:pPr lvl="1"/>
            <a:r>
              <a:rPr lang="pt-BR" dirty="0"/>
              <a:t>Contexto histórico</a:t>
            </a:r>
          </a:p>
          <a:p>
            <a:pPr lvl="1"/>
            <a:r>
              <a:rPr lang="pt-BR" dirty="0"/>
              <a:t>O que é a análise de dados</a:t>
            </a:r>
          </a:p>
          <a:p>
            <a:pPr lvl="1"/>
            <a:r>
              <a:rPr lang="pt-BR" dirty="0"/>
              <a:t>A evolução da análise de dados</a:t>
            </a:r>
          </a:p>
          <a:p>
            <a:pPr lvl="1"/>
            <a:r>
              <a:rPr lang="pt-BR" dirty="0"/>
              <a:t>Mentalidade analítica</a:t>
            </a:r>
          </a:p>
          <a:p>
            <a:pPr lvl="1"/>
            <a:r>
              <a:rPr lang="pt-BR" dirty="0"/>
              <a:t>O profissional de análise de dados</a:t>
            </a:r>
          </a:p>
          <a:p>
            <a:r>
              <a:rPr lang="pt-BR" dirty="0"/>
              <a:t>Adquirindo dados</a:t>
            </a: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1829592466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9B732D82-7FE0-D95F-7579-5A35DC9D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120389F9-93E7-0CFC-8B99-4AE14E7DA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A9BA4996-C4E4-0F64-B4FB-B884EDA3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30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C0E6ECE-ECE4-261D-7F8C-6AE4A8F83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0ABEB9E-3DB4-7046-7091-0D8A8A3527EC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3076" name="Picture 4" descr="Automatização de Previsões Quantitativas: da coleta de variáveis à  apresentação de resultados - Análise Macro">
            <a:extLst>
              <a:ext uri="{FF2B5EF4-FFF2-40B4-BE49-F238E27FC236}">
                <a16:creationId xmlns:a16="http://schemas.microsoft.com/office/drawing/2014/main" id="{E61A112D-DDFF-E3BB-0B89-EADC648E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5" y="2276872"/>
            <a:ext cx="8535770" cy="29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88643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512" y="1124744"/>
            <a:ext cx="8363419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A análise de dados possui três principais pilares: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pt-BR" b="1" dirty="0">
                <a:latin typeface="Calibri"/>
                <a:ea typeface="Calibri"/>
                <a:cs typeface="Calibri"/>
                <a:sym typeface="Calibri"/>
              </a:rPr>
              <a:t>Técnicas Analíticas 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– matemática, otimização, estatística aplicada, probabilidade, inferência, machine learning</a:t>
            </a:r>
          </a:p>
          <a:p>
            <a:pPr algn="just">
              <a:spcBef>
                <a:spcPts val="0"/>
              </a:spcBef>
            </a:pPr>
            <a:r>
              <a:rPr lang="pt-BR" sz="28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Ferramentas de dados </a:t>
            </a: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– planilhas, linguagens de programação, </a:t>
            </a:r>
            <a:r>
              <a:rPr lang="pt-BR" sz="2800" b="0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API’s</a:t>
            </a: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, banco de dados relacionais  e não relacionais, ferramentas de visualização de dados.</a:t>
            </a:r>
          </a:p>
          <a:p>
            <a:pPr algn="just">
              <a:spcBef>
                <a:spcPts val="0"/>
              </a:spcBef>
            </a:pPr>
            <a:r>
              <a:rPr lang="pt-BR" b="1" dirty="0">
                <a:latin typeface="Calibri"/>
                <a:ea typeface="Calibri"/>
                <a:cs typeface="Calibri"/>
                <a:sym typeface="Calibri"/>
              </a:rPr>
              <a:t>Conhecimento de negócio 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– Sem o conhecimento das particularidades do negócio, a análise fica sem sentido.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Fonte: adaptado de </a:t>
            </a:r>
            <a:r>
              <a:rPr lang="pt-BR" dirty="0" err="1">
                <a:latin typeface="Calibri"/>
                <a:ea typeface="Calibri"/>
                <a:cs typeface="Calibri"/>
                <a:sym typeface="Calibri"/>
              </a:rPr>
              <a:t>Preditiva.IA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31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2028076443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32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71C231F0-9F2B-D656-C1C2-63F45B90B3F8}"/>
              </a:ext>
            </a:extLst>
          </p:cNvPr>
          <p:cNvSpPr txBox="1">
            <a:spLocks/>
          </p:cNvSpPr>
          <p:nvPr/>
        </p:nvSpPr>
        <p:spPr>
          <a:xfrm>
            <a:off x="251521" y="1278052"/>
            <a:ext cx="5832647" cy="53192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/>
              <a:t>Análise de dados: </a:t>
            </a:r>
            <a:r>
              <a:rPr lang="pt-BR" dirty="0"/>
              <a:t>explorar, transformar e analisar dados a fim de identificar tendências e padrões com o objetivo de auxiliar no processo de tomada de decisão.</a:t>
            </a:r>
          </a:p>
          <a:p>
            <a:pPr algn="just"/>
            <a:r>
              <a:rPr lang="pt-BR" dirty="0"/>
              <a:t>O processo de monitoramento de indicadores e avaliação de índices, como o índice de qualidade do ar (</a:t>
            </a:r>
            <a:r>
              <a:rPr lang="pt-BR" dirty="0" err="1"/>
              <a:t>IQAr</a:t>
            </a:r>
            <a:r>
              <a:rPr lang="pt-BR" dirty="0"/>
              <a:t>) ou índice de qualidade da água (IQA), por exemplo, também se configura uma tarefa dos analistas de dados.</a:t>
            </a:r>
          </a:p>
        </p:txBody>
      </p:sp>
      <p:pic>
        <p:nvPicPr>
          <p:cNvPr id="8" name="Picture 6" descr="Banco de imagens : computador, Smartphone, escrevendo, trabalhos, tela,  café, tecnologia, propaganda, Internet, tocar, comprimido, telefone,  escritório, Gadget, o negócio, celular, Caneta, Marca, eletrônicos, Google,  plano, Aprendendo, documento ...">
            <a:extLst>
              <a:ext uri="{FF2B5EF4-FFF2-40B4-BE49-F238E27FC236}">
                <a16:creationId xmlns:a16="http://schemas.microsoft.com/office/drawing/2014/main" id="{C57A1B61-78D2-7AD2-AAEF-94F7EF7C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92" y="29969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87365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7E01F7D9-C9C0-39F0-A7AA-794B8A0A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C5857131-4D1D-25FD-DB15-E54072E894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B7D61A9-25B6-76CA-87EE-E58D62F5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33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B8C9FCD-E859-22D3-7A0C-31C615065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770AF34-CDB2-CADD-A2D1-FB7F8B1E38AE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3C0F0D95-F920-3265-CF11-AEC2C36E87AE}"/>
              </a:ext>
            </a:extLst>
          </p:cNvPr>
          <p:cNvSpPr txBox="1">
            <a:spLocks/>
          </p:cNvSpPr>
          <p:nvPr/>
        </p:nvSpPr>
        <p:spPr>
          <a:xfrm>
            <a:off x="1655676" y="2965138"/>
            <a:ext cx="5832647" cy="15748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A SUA VISÃO DE MUNDO É BASEADA EM FATOS, NAS SUAS EXPERIÊNCIAS E CRENÇAS OU NOS DOIS?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348489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DDD38D0B-4377-85E3-666A-842691512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189522AA-B588-1CE6-2004-EC86E2904E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3F277335-5B20-FB9F-5661-5D6AF2E3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34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1426077-6F45-DC39-7030-6B4C24CD0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A54F168-CDE2-CD96-66AF-655E20534BCB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D21A9527-B4AB-8D7E-5569-C41FF906D544}"/>
              </a:ext>
            </a:extLst>
          </p:cNvPr>
          <p:cNvSpPr txBox="1">
            <a:spLocks/>
          </p:cNvSpPr>
          <p:nvPr/>
        </p:nvSpPr>
        <p:spPr>
          <a:xfrm>
            <a:off x="1655676" y="1612541"/>
            <a:ext cx="5832647" cy="15748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/>
              <a:t>FACTFULNESS</a:t>
            </a:r>
          </a:p>
          <a:p>
            <a:pPr marL="0" indent="0" algn="ctr">
              <a:buNone/>
            </a:pPr>
            <a:r>
              <a:rPr lang="pt-BR" b="1" dirty="0"/>
              <a:t>Uma visão de mundo baseada em dados</a:t>
            </a:r>
            <a:endParaRPr lang="pt-BR" dirty="0"/>
          </a:p>
        </p:txBody>
      </p:sp>
      <p:pic>
        <p:nvPicPr>
          <p:cNvPr id="3076" name="Picture 4" descr="Factfulness : Ten Reasons We're Wrong about the World - and Why Things Are  Better Than You Think by Ola Rosling, Anna Rosling Ronnlund and Hans  Rosling (2018, Hardcover) for sale online | eBay">
            <a:extLst>
              <a:ext uri="{FF2B5EF4-FFF2-40B4-BE49-F238E27FC236}">
                <a16:creationId xmlns:a16="http://schemas.microsoft.com/office/drawing/2014/main" id="{1CEE8DFE-8658-F66F-A57C-A503DF1E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29" y="3574458"/>
            <a:ext cx="1837942" cy="28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46013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D2703916-2C95-BAEC-9BDB-5E65F4F0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1E032468-62AE-759C-3B07-FC9ECBB204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8FCCAF6-B759-7693-CA91-CB64224F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35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6DE8FA7-B6B1-A177-038F-34A643DCB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ABDE1D3-7CFF-396B-149A-7188547A2339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B5DA345F-578C-9B42-B05D-C577A457CE90}"/>
              </a:ext>
            </a:extLst>
          </p:cNvPr>
          <p:cNvSpPr txBox="1">
            <a:spLocks/>
          </p:cNvSpPr>
          <p:nvPr/>
        </p:nvSpPr>
        <p:spPr>
          <a:xfrm>
            <a:off x="1655676" y="1612541"/>
            <a:ext cx="5832647" cy="8083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/>
              <a:t>FACTFULNESS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8EDCD9-1E68-6675-C260-0B2F1BCC6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823763"/>
            <a:ext cx="5106113" cy="18576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08D872-6CFB-2D37-EA0E-AD81E7EA1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04" y="4681397"/>
            <a:ext cx="5334744" cy="1695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5F23416E-1D54-8E39-02E9-88BBB99E0DBB}"/>
                  </a:ext>
                </a:extLst>
              </p14:cNvPr>
              <p14:cNvContentPartPr/>
              <p14:nvPr/>
            </p14:nvContentPartPr>
            <p14:xfrm>
              <a:off x="452606" y="4441097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5F23416E-1D54-8E39-02E9-88BBB99E0D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606" y="437809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35E3879-4386-1F36-2B28-C73B304E7A46}"/>
                  </a:ext>
                </a:extLst>
              </p14:cNvPr>
              <p14:cNvContentPartPr/>
              <p14:nvPr/>
            </p14:nvContentPartPr>
            <p14:xfrm>
              <a:off x="409046" y="5773457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35E3879-4386-1F36-2B28-C73B304E7A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406" y="5710457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250133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2F473AD5-6D93-F3FA-77F6-28915A304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6656046E-AF47-FB33-CCB4-A3EC2750BC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BD025000-4277-A375-FE9A-7C795E06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36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B50695-8062-520B-9202-9D9C28FA5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2B8300-534E-56C2-4ACB-04B8AA2B5E25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462006-FDC8-9B35-A2A5-D49711E8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94" y="2636912"/>
            <a:ext cx="60769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684A3EFA-35EE-7173-ABEF-BF2C41A4875B}"/>
              </a:ext>
            </a:extLst>
          </p:cNvPr>
          <p:cNvSpPr txBox="1">
            <a:spLocks/>
          </p:cNvSpPr>
          <p:nvPr/>
        </p:nvSpPr>
        <p:spPr>
          <a:xfrm>
            <a:off x="1655676" y="1612541"/>
            <a:ext cx="5832647" cy="8083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Em qual nível você está?</a:t>
            </a:r>
          </a:p>
        </p:txBody>
      </p:sp>
    </p:spTree>
    <p:extLst>
      <p:ext uri="{BB962C8B-B14F-4D97-AF65-F5344CB8AC3E}">
        <p14:creationId xmlns:p14="http://schemas.microsoft.com/office/powerpoint/2010/main" val="1196621359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2ED7F7BE-BA18-F054-FB76-5EC1624DC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35858330-6000-0E15-DB76-6F238360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37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5270056-BCBA-CBBD-60FA-8F2862D28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4F21E36-4714-91D4-8121-B0EFF845DFD3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1B14716D-E469-EFBF-205A-AE6E72F49733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  <p:sp>
        <p:nvSpPr>
          <p:cNvPr id="3" name="Shape 45">
            <a:extLst>
              <a:ext uri="{FF2B5EF4-FFF2-40B4-BE49-F238E27FC236}">
                <a16:creationId xmlns:a16="http://schemas.microsoft.com/office/drawing/2014/main" id="{546D815D-050F-7DE8-A315-2D64A833C764}"/>
              </a:ext>
            </a:extLst>
          </p:cNvPr>
          <p:cNvSpPr txBox="1">
            <a:spLocks/>
          </p:cNvSpPr>
          <p:nvPr/>
        </p:nvSpPr>
        <p:spPr>
          <a:xfrm>
            <a:off x="323528" y="3100981"/>
            <a:ext cx="8319298" cy="656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t-BR" sz="3600" b="1" dirty="0"/>
              <a:t>O SENSO DE SEPARAÇÃO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55824972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50DE0459-9134-59AA-72D5-98A161D0D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E6547DD2-8BCD-50E7-947A-DE15B623B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F59A5799-4D86-0700-D214-548252A9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38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93B32A9-F0ED-1A1A-83A6-8863E641E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1032376-64AA-3F90-160D-BE7C7A755952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5122" name="Picture 2" descr="O Mundo Está Melhor, Saiba Por Que | Signa Blog">
            <a:extLst>
              <a:ext uri="{FF2B5EF4-FFF2-40B4-BE49-F238E27FC236}">
                <a16:creationId xmlns:a16="http://schemas.microsoft.com/office/drawing/2014/main" id="{FCC93229-0779-64A3-9418-54564A63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1831"/>
            <a:ext cx="7628194" cy="53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96577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E8457924-9C42-E610-2B92-45C4D9CA7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1DBDCE1B-127A-7F3D-83AA-02E7936AB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00859DE-86E4-28B1-AC95-5729896E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39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6DC97AD1-E573-DE2D-7F26-2DFC49E2C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FF0DB4-8118-61B5-EAF2-103B4BE1C596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6146" name="Picture 2" descr="O Mundo Está Melhor, Saiba Por Que | Signa Blog">
            <a:extLst>
              <a:ext uri="{FF2B5EF4-FFF2-40B4-BE49-F238E27FC236}">
                <a16:creationId xmlns:a16="http://schemas.microsoft.com/office/drawing/2014/main" id="{7D746F4E-5108-61AE-4E8F-5661815D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60840" cy="53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8298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DCF2A859-5440-24FF-7FE6-0EB1152A3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AF0EF77D-4D21-DAA2-41CA-8953F854ED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b="1" dirty="0"/>
              <a:t>Formulário para balizar o curso</a:t>
            </a:r>
          </a:p>
          <a:p>
            <a:endParaRPr lang="pt-BR" b="1" dirty="0"/>
          </a:p>
          <a:p>
            <a:endParaRPr lang="pt-BR" b="1" dirty="0"/>
          </a:p>
          <a:p>
            <a:pPr marL="0" indent="0">
              <a:buNone/>
            </a:pPr>
            <a:r>
              <a:rPr lang="pt-BR" dirty="0"/>
              <a:t>https://docs.google.com/forms/d/1GmGO6JhPc_8gpQfeKyVzDWtuoOVhX_HknzbirCLrSak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9E209F9-849F-3E9C-1A67-6D2D2EFA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E6610F0-9465-BEB0-49D4-E2D9BFAB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54EBEEB-8FF8-1874-2F92-E1C03F28428C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3" name="Shape 44">
            <a:extLst>
              <a:ext uri="{FF2B5EF4-FFF2-40B4-BE49-F238E27FC236}">
                <a16:creationId xmlns:a16="http://schemas.microsoft.com/office/drawing/2014/main" id="{E81321A1-6FDB-032C-B916-673BFD0514D9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413081164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D04EA43F-AC45-F8B7-A685-3A884AD5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7B0EED2A-F0EF-AF92-4B8E-E30200AF5E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9528D7C9-9A16-5583-607F-28D06D5B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40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6240576A-A1CA-EAB3-919B-AF12DD4BC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2FF81B-8281-6D0E-A131-65B4F53A7CCF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973D81-3EAD-24FB-DB4C-7042FA72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94" y="2636912"/>
            <a:ext cx="60769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27B54A76-5476-88FF-4FF4-3E1FB1C1607C}"/>
              </a:ext>
            </a:extLst>
          </p:cNvPr>
          <p:cNvSpPr txBox="1">
            <a:spLocks/>
          </p:cNvSpPr>
          <p:nvPr/>
        </p:nvSpPr>
        <p:spPr>
          <a:xfrm>
            <a:off x="1655676" y="1612541"/>
            <a:ext cx="5832647" cy="8083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Em qual nível você está?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22BC178-7FAA-37DB-882E-4E0379165192}"/>
              </a:ext>
            </a:extLst>
          </p:cNvPr>
          <p:cNvSpPr/>
          <p:nvPr/>
        </p:nvSpPr>
        <p:spPr>
          <a:xfrm>
            <a:off x="6228184" y="3284984"/>
            <a:ext cx="1139285" cy="1872208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FD8467-552D-0F60-4EFA-488F97F3FBBA}"/>
              </a:ext>
            </a:extLst>
          </p:cNvPr>
          <p:cNvSpPr txBox="1"/>
          <p:nvPr/>
        </p:nvSpPr>
        <p:spPr>
          <a:xfrm>
            <a:off x="6666596" y="2503639"/>
            <a:ext cx="2245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/>
              <a:t>VOCÊ ESTÁ AQUI!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73CE36ED-A58B-3BE1-E687-CE14B4F2F9A1}"/>
                  </a:ext>
                </a:extLst>
              </p14:cNvPr>
              <p14:cNvContentPartPr/>
              <p14:nvPr/>
            </p14:nvContentPartPr>
            <p14:xfrm>
              <a:off x="7685366" y="3605177"/>
              <a:ext cx="640080" cy="3351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73CE36ED-A58B-3BE1-E687-CE14B4F2F9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6726" y="3596177"/>
                <a:ext cx="657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B23686E-ED74-D3EC-194B-5F07F98A3885}"/>
                  </a:ext>
                </a:extLst>
              </p14:cNvPr>
              <p14:cNvContentPartPr/>
              <p14:nvPr/>
            </p14:nvContentPartPr>
            <p14:xfrm>
              <a:off x="7445606" y="3753137"/>
              <a:ext cx="244440" cy="3657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B23686E-ED74-D3EC-194B-5F07F98A38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6966" y="3744137"/>
                <a:ext cx="26208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246299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NÍVEL 01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Até um dólar por dia (cinco reais)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Muitos filhos por casal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Mortalidade infantil alta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Acesso à água a quilômetros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; jornada a pé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Sem energia elétrica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Sem saneamento básico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Comida </a:t>
            </a:r>
            <a:r>
              <a:rPr lang="pt-BR" b="0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excassa</a:t>
            </a:r>
            <a:endParaRPr lang="pt-BR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Pobreza </a:t>
            </a:r>
            <a:r>
              <a:rPr lang="pt-BR" b="0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extrama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: 1 bilhão nessa situação</a:t>
            </a:r>
            <a:endParaRPr lang="pt-BR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41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40458AF0-CF54-595F-21EF-2B2AEC8D35E6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  <a:endParaRPr lang="pt-BR" b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458717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E399899C-4077-ACA8-2B2C-D3682AC4D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37C2E077-B27F-5C6A-F172-B837D3F75A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NÍVEL 02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4 dólares por dia (20 reais)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Sandálias viram realidade presente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Apenas meia hora até uma fonte de água (com bike)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Fogão a gás ao invés de a lenha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Colchão para dormir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Comprar comida ao invés de depender do plantio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3 bilhões de 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pessoas estão nessa situação</a:t>
            </a:r>
            <a:endParaRPr lang="pt-BR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B7C3EEB5-E980-58FE-B85E-5269F35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42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A7E98FF-0FD9-CF12-D651-224018977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52F3D7C-5C04-CF04-2EAB-B537AAC2D561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B2F31C7C-DF2C-E76A-1077-4B741C54EF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560745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6AB2FA24-F166-5DAB-7DC4-A57255F65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F780AAF3-EA87-00A8-F3F0-90E59B92F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NÍVEL 03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Dezesseis dólares por dia (80 reais)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Jornada de trabalho de 16h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Água canalizada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Eletricidade estável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Crianças no ensino médio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CLT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Natalidade infantil muito baixa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2 bilhões de pessoas nessa situação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79D8469-80B3-9D9E-70A2-49C6BDCD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43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D54EC2C-2909-052F-0A01-FDA9F9F6E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924F3E1-78B4-8EF3-1DB5-7C7E6AEB8E50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A4FED1BB-52AC-5E85-DDE0-2BE1D37D14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755557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A84177EC-D87B-9716-484E-11188BB6E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E90E0496-8CFF-2252-E70B-A450B8E0E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NÍVEL 04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32 dólares por dia (~160 reais)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Ensino regular completo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Água quente encanada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Pode comer fora uma vez por mês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Um bilhão de pessoas vivem nessa situação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552303F-AC53-6228-C226-2F3455A0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44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8524F09-E693-FEC5-771C-30C1CA6A9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B2ACFCE-EF46-9BAE-EA07-B5BFCE063A94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63060199-7FB7-2E1A-975D-5874CFBB4D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358361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82228CEA-BA50-23A5-5834-C0A7CE4C1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6DF1C48-2AF0-CF5C-0231-49444B3A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45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C5EBCDC-46E9-B47B-DB10-9BD1BBDBD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17A27EA-AE8D-A1E2-BC65-066D6E128D31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5122" name="Picture 2" descr="Renda e Miséria - 30 anos que mudaram o Mundo, em 10 gráficos">
            <a:extLst>
              <a:ext uri="{FF2B5EF4-FFF2-40B4-BE49-F238E27FC236}">
                <a16:creationId xmlns:a16="http://schemas.microsoft.com/office/drawing/2014/main" id="{16D6B86E-E96B-4D9C-A5BD-643B2572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68995"/>
            <a:ext cx="54452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4">
            <a:extLst>
              <a:ext uri="{FF2B5EF4-FFF2-40B4-BE49-F238E27FC236}">
                <a16:creationId xmlns:a16="http://schemas.microsoft.com/office/drawing/2014/main" id="{7FCFAD8C-7957-C28C-4BFF-FB8A46AF2E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488109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TÍTULO – EM CALIBRI 36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3037" y="1196752"/>
            <a:ext cx="8319298" cy="5352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Cultura data </a:t>
            </a:r>
            <a:r>
              <a:rPr lang="pt-BR" sz="3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driven</a:t>
            </a:r>
            <a:endParaRPr lang="pt-BR" sz="3200" b="1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Resolver problemas com base em dados!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pt-BR" dirty="0" err="1">
                <a:latin typeface="Calibri"/>
                <a:ea typeface="Calibri"/>
                <a:cs typeface="Calibri"/>
                <a:sym typeface="Calibri"/>
              </a:rPr>
              <a:t>Driven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 não é ferramenta, não é profissional. É cultura, uma abordagem!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Dados &gt; feeling (muitas vezes é “achismo”)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Analise, mas valide!</a:t>
            </a:r>
            <a:endParaRPr lang="pt-BR" sz="2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46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620172341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47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D371346-2532-D683-75E2-F0C7A9DDF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43138"/>
            <a:ext cx="4752528" cy="5454214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i="0" dirty="0">
                <a:effectLst/>
              </a:rPr>
              <a:t>LGPD</a:t>
            </a:r>
          </a:p>
          <a:p>
            <a:r>
              <a:rPr lang="pt-BR" dirty="0"/>
              <a:t>Aprovada em agosto de 2018</a:t>
            </a:r>
          </a:p>
          <a:p>
            <a:r>
              <a:rPr lang="pt-BR" dirty="0"/>
              <a:t>Se aplica à pessoa física e à pessoa jurídica</a:t>
            </a:r>
          </a:p>
          <a:p>
            <a:r>
              <a:rPr lang="pt-BR" dirty="0"/>
              <a:t>Se aplica tanto à empresas quanto ao governo</a:t>
            </a:r>
          </a:p>
          <a:p>
            <a:r>
              <a:rPr lang="pt-BR" dirty="0"/>
              <a:t>Proteção à pessoa natural</a:t>
            </a:r>
          </a:p>
          <a:p>
            <a:r>
              <a:rPr lang="pt-BR" dirty="0"/>
              <a:t>Dado pessoal sensível</a:t>
            </a:r>
          </a:p>
          <a:p>
            <a:r>
              <a:rPr lang="pt-BR" dirty="0"/>
              <a:t>Dado pessoal anonimizado</a:t>
            </a:r>
          </a:p>
        </p:txBody>
      </p:sp>
      <p:pic>
        <p:nvPicPr>
          <p:cNvPr id="3" name="Picture 4" descr="LGPD - Lei Geral de Proteção de Dados - Futura Tecnologia | Produtividade e  Segurança Digital">
            <a:extLst>
              <a:ext uri="{FF2B5EF4-FFF2-40B4-BE49-F238E27FC236}">
                <a16:creationId xmlns:a16="http://schemas.microsoft.com/office/drawing/2014/main" id="{EF51EDE3-BDAA-D37C-5BF9-83FC7101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45247"/>
            <a:ext cx="4499992" cy="22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37352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7115DF98-709F-BE13-0AEB-9A541D616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462F2C6F-E6AD-F9FB-9C29-6CAAB89FE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A37A4543-0275-B8A5-AA8C-79A85869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48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E79CA63-7B22-0832-9D2E-62AFB5A5B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5CD4E62-A805-5755-822D-4CEE099EEBF8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B94661D0-784B-D099-CADF-A6D1347A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4752528" cy="54006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i="0" dirty="0">
                <a:effectLst/>
              </a:rPr>
              <a:t>Legislação </a:t>
            </a:r>
          </a:p>
          <a:p>
            <a:pPr marL="0" indent="0" algn="ctr">
              <a:buNone/>
            </a:pPr>
            <a:r>
              <a:rPr lang="pt-BR" sz="3200" b="1" dirty="0"/>
              <a:t>Brasileira</a:t>
            </a:r>
            <a:endParaRPr lang="pt-BR" sz="3200" b="1" i="0" dirty="0">
              <a:effectLst/>
            </a:endParaRPr>
          </a:p>
        </p:txBody>
      </p:sp>
      <p:pic>
        <p:nvPicPr>
          <p:cNvPr id="1026" name="Picture 2" descr="Blog de Assis Ramalho: TCE-PE e o Marco Civil da internet">
            <a:extLst>
              <a:ext uri="{FF2B5EF4-FFF2-40B4-BE49-F238E27FC236}">
                <a16:creationId xmlns:a16="http://schemas.microsoft.com/office/drawing/2014/main" id="{65A5FF5A-B804-08A0-AFF8-9B75B1EA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32" y="1507311"/>
            <a:ext cx="3751525" cy="19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GPD - Lei Geral de Proteção de Dados - Futura Tecnologia | Produtividade e  Segurança Digital">
            <a:extLst>
              <a:ext uri="{FF2B5EF4-FFF2-40B4-BE49-F238E27FC236}">
                <a16:creationId xmlns:a16="http://schemas.microsoft.com/office/drawing/2014/main" id="{0D334170-6D13-A2CE-0B05-3D2448E7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0" y="2545667"/>
            <a:ext cx="4499992" cy="22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i de Acesso à Informação – RPPSI">
            <a:extLst>
              <a:ext uri="{FF2B5EF4-FFF2-40B4-BE49-F238E27FC236}">
                <a16:creationId xmlns:a16="http://schemas.microsoft.com/office/drawing/2014/main" id="{BF9D9673-05CA-F9E7-AD5B-AF90E95B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90416"/>
            <a:ext cx="4584378" cy="20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9262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9F7ED4BE-A272-1193-BC2E-8A6CE7B4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D16912B7-5D49-288D-6271-2FD0C543A4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E3D25CF-E906-CE5D-AE56-EC00489B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49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0C66776-D452-AA64-C4F5-827B9ADFD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BE277C6-79E7-BDCB-2864-2C9D81028109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08C44BB-11B5-7F59-1C2C-403BE058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4006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i="0" dirty="0">
                <a:effectLst/>
              </a:rPr>
              <a:t>LEI GERAL DE PROTEÇÃO DE DADOS</a:t>
            </a:r>
          </a:p>
        </p:txBody>
      </p:sp>
      <p:pic>
        <p:nvPicPr>
          <p:cNvPr id="1028" name="Picture 4" descr="LGPD - Lei Geral de Proteção de Dados - Futura Tecnologia | Produtividade e  Segurança Digital">
            <a:extLst>
              <a:ext uri="{FF2B5EF4-FFF2-40B4-BE49-F238E27FC236}">
                <a16:creationId xmlns:a16="http://schemas.microsoft.com/office/drawing/2014/main" id="{32431270-523B-5120-5BB7-79153E27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06" y="3068960"/>
            <a:ext cx="4499992" cy="22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is GDPR and how it will affect your business: key information and  practical advice | InvoiceOnline.com">
            <a:extLst>
              <a:ext uri="{FF2B5EF4-FFF2-40B4-BE49-F238E27FC236}">
                <a16:creationId xmlns:a16="http://schemas.microsoft.com/office/drawing/2014/main" id="{5D0EA38B-6D62-617C-B265-0C5B0CDB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" y="3068960"/>
            <a:ext cx="35718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8B2FA977-5843-FFEB-3C74-650D580A67CA}"/>
              </a:ext>
            </a:extLst>
          </p:cNvPr>
          <p:cNvSpPr/>
          <p:nvPr/>
        </p:nvSpPr>
        <p:spPr>
          <a:xfrm>
            <a:off x="2801606" y="3991913"/>
            <a:ext cx="1512168" cy="402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79464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A87A8B11-78DD-DD85-F2F9-6A0009A3E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D413A0E8-C219-5341-56F3-F319FF34D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2351" y="2522612"/>
            <a:ext cx="8319298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pt-BR" sz="3600" b="1" dirty="0"/>
              <a:t>POR QUE ANALISAR DADOS OU POR QUE APRENDER ANÁLISE DE DADOS?</a:t>
            </a:r>
            <a:endParaRPr lang="pt-BR" sz="3600" dirty="0"/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C06E907C-210A-7995-4F89-F665D5AA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5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80B7B78-74F3-632C-D274-B6195BAAE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ECBF88C-ABD2-F721-C61F-8AC59669BC66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3" name="Shape 44">
            <a:extLst>
              <a:ext uri="{FF2B5EF4-FFF2-40B4-BE49-F238E27FC236}">
                <a16:creationId xmlns:a16="http://schemas.microsoft.com/office/drawing/2014/main" id="{37B20469-E929-F00E-EA2C-BEB75F19D6CF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2086548383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97E65C04-A5EB-119C-D7EE-03A96B6A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23500DD2-0701-7ED0-307C-CE64E08AC2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1D1B8FC-4824-8123-D325-9FC07745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50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43D7946-80EC-0242-DC63-A54255F25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6BAA444-F5D7-A41F-273A-B77E026FC3B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EE9F6DF9-0FF3-145D-4ECE-C0335ABB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43138"/>
            <a:ext cx="8496944" cy="5454214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/>
              <a:t>LEI GERAL DE PROTEÇÃO DE DADOS</a:t>
            </a:r>
            <a:endParaRPr lang="pt-BR" sz="3200" b="1" i="0" dirty="0">
              <a:effectLst/>
            </a:endParaRPr>
          </a:p>
          <a:p>
            <a:r>
              <a:rPr lang="pt-BR" b="0" i="0" dirty="0">
                <a:effectLst/>
              </a:rPr>
              <a:t>Tod</a:t>
            </a:r>
            <a:r>
              <a:rPr lang="pt-BR" dirty="0"/>
              <a:t>a coleta de dados precisa passar por uma adequação (compliance).</a:t>
            </a:r>
          </a:p>
          <a:p>
            <a:r>
              <a:rPr lang="pt-BR" b="0" i="0" dirty="0">
                <a:effectLst/>
              </a:rPr>
              <a:t>Dados pessoais = identifica o titular dos dados (direta ou indiretamente)</a:t>
            </a:r>
          </a:p>
          <a:p>
            <a:r>
              <a:rPr lang="pt-BR" dirty="0"/>
              <a:t>Não diz o que é dado pessoal; é interpretativo</a:t>
            </a:r>
            <a:endParaRPr lang="pt-BR" b="0" i="0" dirty="0">
              <a:effectLst/>
            </a:endParaRPr>
          </a:p>
          <a:p>
            <a:r>
              <a:rPr lang="pt-BR" dirty="0"/>
              <a:t>Sujeito à lei (quem trata os dados):</a:t>
            </a:r>
          </a:p>
          <a:p>
            <a:pPr lvl="1"/>
            <a:r>
              <a:rPr lang="pt-BR" dirty="0"/>
              <a:t>PF com fins econômicos</a:t>
            </a:r>
          </a:p>
          <a:p>
            <a:pPr lvl="1"/>
            <a:r>
              <a:rPr lang="pt-BR" dirty="0"/>
              <a:t>PJ de direito público ou privado</a:t>
            </a:r>
          </a:p>
        </p:txBody>
      </p:sp>
    </p:spTree>
    <p:extLst>
      <p:ext uri="{BB962C8B-B14F-4D97-AF65-F5344CB8AC3E}">
        <p14:creationId xmlns:p14="http://schemas.microsoft.com/office/powerpoint/2010/main" val="737224982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55C8EFEC-2F64-B500-03A0-D86DDD364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6FD1E20D-BFFC-C1CB-1662-3A676AE857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C8A7D117-7389-BB7A-7C5A-CDF318AA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51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92358679-1501-70C7-0A48-FDB63F1A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DCBAC5A-ACD1-003E-BC26-1466634BE7B1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43E7D271-5DA0-60D5-43CB-1B034E98A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43138"/>
            <a:ext cx="8496944" cy="5454214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/>
              <a:t>LEI GERAL DE PROTEÇÃO DE DADOS</a:t>
            </a:r>
            <a:endParaRPr lang="pt-BR" sz="3200" b="1" i="0" dirty="0">
              <a:effectLst/>
            </a:endParaRPr>
          </a:p>
          <a:p>
            <a:r>
              <a:rPr lang="pt-BR" b="0" i="0" dirty="0">
                <a:effectLst/>
              </a:rPr>
              <a:t>Dados sensíveis – causam discriminação</a:t>
            </a:r>
            <a:endParaRPr lang="pt-BR" dirty="0"/>
          </a:p>
        </p:txBody>
      </p:sp>
      <p:pic>
        <p:nvPicPr>
          <p:cNvPr id="4098" name="Picture 2" descr="Farmacia Imagens – Download Grátis no Freepik">
            <a:extLst>
              <a:ext uri="{FF2B5EF4-FFF2-40B4-BE49-F238E27FC236}">
                <a16:creationId xmlns:a16="http://schemas.microsoft.com/office/drawing/2014/main" id="{CDB2F688-F1B3-909D-9731-4ADBFA7F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97" y="2494034"/>
            <a:ext cx="3701405" cy="37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04475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5FFDF09F-0B33-8014-303E-E5972C0B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>
            <a:extLst>
              <a:ext uri="{FF2B5EF4-FFF2-40B4-BE49-F238E27FC236}">
                <a16:creationId xmlns:a16="http://schemas.microsoft.com/office/drawing/2014/main" id="{529C2217-3A93-2AF7-43C4-3C890A3B80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F929B68-1EBC-81FF-6208-E96808C7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52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0FB246F7-27AE-A8F8-5216-6F9B6183A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0578F2D-7F7C-4603-941E-7E0744D515A9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71047975-9654-5A69-6B27-CA6B63879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51" y="1398166"/>
            <a:ext cx="4480305" cy="4691640"/>
          </a:xfrm>
          <a:prstGeom prst="rect">
            <a:avLst/>
          </a:prstGeom>
        </p:spPr>
      </p:pic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0250702-CC08-87B8-2B95-D1A461B1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43138"/>
            <a:ext cx="4680520" cy="5454214"/>
          </a:xfrm>
        </p:spPr>
        <p:txBody>
          <a:bodyPr/>
          <a:lstStyle/>
          <a:p>
            <a:pPr marL="0" indent="0">
              <a:buNone/>
            </a:pPr>
            <a:r>
              <a:rPr lang="pt-BR" b="0" i="0" dirty="0">
                <a:effectLst/>
              </a:rPr>
              <a:t>A LGPD trata sobre o tempo exato de permanência das informações pessoais revelando que está relacionado ao objetivo do tratamento. Ou seja, os dados devem permanecer até que a finalidade tenha sido cumprida. A ação deve ser seguida tanto para clientes e consumidores, como para parceiros e colaboradores.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2938460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DDFD4259-7DEC-6198-6C3E-206442D4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57DD6EBF-DEC8-BF8B-BA76-6929208469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2351" y="2522612"/>
            <a:ext cx="8319298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pt-BR" sz="3600" b="1" dirty="0"/>
              <a:t>POR QUE ANALISAR DADOS OU POR QUE APRENDER ANÁLISE DE DADOS?</a:t>
            </a:r>
            <a:endParaRPr lang="pt-BR" sz="3600" dirty="0"/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BB802F78-B085-49D4-56CD-F0E55470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53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62F28EA-42F1-44DE-25FC-EB88FCEC5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6190C92-3601-5D08-8F4F-9CA93CF48F52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3" name="Shape 44">
            <a:extLst>
              <a:ext uri="{FF2B5EF4-FFF2-40B4-BE49-F238E27FC236}">
                <a16:creationId xmlns:a16="http://schemas.microsoft.com/office/drawing/2014/main" id="{CAEEAAC7-56E5-FD13-3836-117B370E8920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1046060805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 cstate="print"/>
          <a:srcRect l="14027" t="2953" r="14027" b="15719"/>
          <a:stretch>
            <a:fillRect/>
          </a:stretch>
        </p:blipFill>
        <p:spPr bwMode="auto">
          <a:xfrm>
            <a:off x="0" y="260648"/>
            <a:ext cx="9144000" cy="581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81642D5-7661-B462-1241-54B38438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B4A3E239-98FC-1D93-26C9-B946181E3A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2351" y="2522612"/>
            <a:ext cx="8319298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pt-BR" sz="3600" b="1" dirty="0"/>
              <a:t>01. CONTEXTO HISTÓRICO</a:t>
            </a:r>
            <a:endParaRPr lang="pt-BR" sz="3600" dirty="0"/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F66E9D33-A42B-DF38-C8E7-833D916B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6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57A4C42-3E0E-0A03-4D6F-F45A88917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5A311EA-F058-D8BD-1098-32649B4028C9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3" name="Shape 44">
            <a:extLst>
              <a:ext uri="{FF2B5EF4-FFF2-40B4-BE49-F238E27FC236}">
                <a16:creationId xmlns:a16="http://schemas.microsoft.com/office/drawing/2014/main" id="{3AA497E5-7E2C-A278-AFF6-83F91B89549E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315917695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3F86EA1B-E72E-AB1F-259C-33685ABBA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>
            <a:extLst>
              <a:ext uri="{FF2B5EF4-FFF2-40B4-BE49-F238E27FC236}">
                <a16:creationId xmlns:a16="http://schemas.microsoft.com/office/drawing/2014/main" id="{FE3C4975-0B47-AF63-3072-5A88F7899F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21" y="1680337"/>
            <a:ext cx="8319298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sz="3600" b="1" dirty="0"/>
              <a:t>Primeiros registros históricos</a:t>
            </a:r>
          </a:p>
          <a:p>
            <a:pPr marL="0" indent="0">
              <a:buNone/>
            </a:pPr>
            <a:r>
              <a:rPr lang="pt-BR" b="1" dirty="0"/>
              <a:t>Sumérios – 5 mil anos</a:t>
            </a:r>
            <a:endParaRPr lang="pt-BR" dirty="0"/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8E81805-A090-2F3F-A870-091BB80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7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94DABA6-78BB-0D8A-516E-416532D47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DEAA317-F0D9-0A47-0000-2183F2D6DAA5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3" name="Shape 44">
            <a:extLst>
              <a:ext uri="{FF2B5EF4-FFF2-40B4-BE49-F238E27FC236}">
                <a16:creationId xmlns:a16="http://schemas.microsoft.com/office/drawing/2014/main" id="{56780646-9C33-D646-2360-32F164431A6C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  <p:pic>
        <p:nvPicPr>
          <p:cNvPr id="9" name="Imagem 8" descr="Uma imagem contendo mesa, bolsa, graffiti, homem&#10;&#10;Descrição gerada automaticamente">
            <a:extLst>
              <a:ext uri="{FF2B5EF4-FFF2-40B4-BE49-F238E27FC236}">
                <a16:creationId xmlns:a16="http://schemas.microsoft.com/office/drawing/2014/main" id="{A1F61E41-0AF3-935E-0ABE-A511D3C23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48" y="3265722"/>
            <a:ext cx="4568982" cy="25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4321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72BB66A1-BE84-13B4-5F85-AA9B06ED0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77339E89-950A-9D61-AF33-D8C49A6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8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657C6E22-CFEE-F4FD-D953-0B6598C6D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AA0FD2B-C26D-3525-974B-242138271E2C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  <p:sp>
        <p:nvSpPr>
          <p:cNvPr id="3" name="Shape 44">
            <a:extLst>
              <a:ext uri="{FF2B5EF4-FFF2-40B4-BE49-F238E27FC236}">
                <a16:creationId xmlns:a16="http://schemas.microsoft.com/office/drawing/2014/main" id="{C73F4268-35F5-90B6-54ED-F882249981F1}"/>
              </a:ext>
            </a:extLst>
          </p:cNvPr>
          <p:cNvSpPr txBox="1">
            <a:spLocks/>
          </p:cNvSpPr>
          <p:nvPr/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INTRODUÇÃO À ANÁLISE DE DADOS</a:t>
            </a:r>
          </a:p>
        </p:txBody>
      </p:sp>
      <p:pic>
        <p:nvPicPr>
          <p:cNvPr id="2050" name="Picture 2" descr="Mapa de John Snow revisitado | Geo Independência">
            <a:extLst>
              <a:ext uri="{FF2B5EF4-FFF2-40B4-BE49-F238E27FC236}">
                <a16:creationId xmlns:a16="http://schemas.microsoft.com/office/drawing/2014/main" id="{F04E9E0F-74E7-5174-54D2-12F65D7B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2099"/>
            <a:ext cx="380221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hape 45">
            <a:extLst>
              <a:ext uri="{FF2B5EF4-FFF2-40B4-BE49-F238E27FC236}">
                <a16:creationId xmlns:a16="http://schemas.microsoft.com/office/drawing/2014/main" id="{D388FA2E-4470-E0CE-9D9B-BE7D94771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21" y="1680336"/>
            <a:ext cx="8319298" cy="18926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sz="3600" b="1" dirty="0"/>
              <a:t>Primeiros registros históricos</a:t>
            </a:r>
          </a:p>
          <a:p>
            <a:pPr marL="0" indent="0">
              <a:buNone/>
            </a:pPr>
            <a:r>
              <a:rPr lang="pt-BR" dirty="0"/>
              <a:t>John </a:t>
            </a:r>
            <a:r>
              <a:rPr lang="pt-BR" dirty="0" err="1"/>
              <a:t>Snow</a:t>
            </a:r>
            <a:r>
              <a:rPr lang="pt-BR" dirty="0"/>
              <a:t> – Inglaterra, XIX</a:t>
            </a:r>
          </a:p>
          <a:p>
            <a:pPr marL="0" indent="0">
              <a:buNone/>
            </a:pPr>
            <a:r>
              <a:rPr lang="pt-BR" dirty="0"/>
              <a:t>Mapeamento do surto de cólera</a:t>
            </a:r>
          </a:p>
        </p:txBody>
      </p:sp>
    </p:spTree>
    <p:extLst>
      <p:ext uri="{BB962C8B-B14F-4D97-AF65-F5344CB8AC3E}">
        <p14:creationId xmlns:p14="http://schemas.microsoft.com/office/powerpoint/2010/main" val="424353911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5250" y="404664"/>
            <a:ext cx="7272219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INTRODUÇÃO À ANÁLISE DE DADOS</a:t>
            </a:r>
            <a:endParaRPr lang="pt-BR" sz="3600" b="1" i="0" u="none" strike="noStrike" cap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5250" y="1124744"/>
            <a:ext cx="8941246" cy="5424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t-BR" b="1" dirty="0"/>
              <a:t>1ª Revolução industrial </a:t>
            </a:r>
            <a:r>
              <a:rPr lang="pt-BR" dirty="0"/>
              <a:t>(mecanização da produção)</a:t>
            </a:r>
          </a:p>
          <a:p>
            <a:pPr lvl="1">
              <a:spcBef>
                <a:spcPts val="0"/>
              </a:spcBef>
            </a:pPr>
            <a:r>
              <a:rPr lang="pt-BR" dirty="0"/>
              <a:t>Início: 1760</a:t>
            </a:r>
          </a:p>
          <a:p>
            <a:pPr lvl="1">
              <a:spcBef>
                <a:spcPts val="0"/>
              </a:spcBef>
            </a:pPr>
            <a:r>
              <a:rPr lang="pt-BR" dirty="0"/>
              <a:t>Advento das máquinas à vapor; aumento exponencial da produtividade</a:t>
            </a:r>
          </a:p>
          <a:p>
            <a:pPr>
              <a:spcBef>
                <a:spcPts val="0"/>
              </a:spcBef>
            </a:pPr>
            <a:r>
              <a:rPr lang="pt-BR" b="1" dirty="0"/>
              <a:t>2ª Revolução industrial </a:t>
            </a:r>
            <a:r>
              <a:rPr lang="pt-BR" dirty="0"/>
              <a:t>(</a:t>
            </a:r>
            <a:r>
              <a:rPr lang="pt-BR" dirty="0" err="1"/>
              <a:t>eletric</a:t>
            </a:r>
            <a:r>
              <a:rPr lang="pt-BR" dirty="0"/>
              <a:t>. e produção em massa)</a:t>
            </a:r>
          </a:p>
          <a:p>
            <a:pPr lvl="1">
              <a:spcBef>
                <a:spcPts val="0"/>
              </a:spcBef>
            </a:pPr>
            <a:r>
              <a:rPr lang="pt-BR" dirty="0"/>
              <a:t>Início: 1850</a:t>
            </a:r>
          </a:p>
          <a:p>
            <a:pPr lvl="1">
              <a:spcBef>
                <a:spcPts val="0"/>
              </a:spcBef>
            </a:pPr>
            <a:r>
              <a:rPr lang="pt-BR" dirty="0"/>
              <a:t>Eletricidade; petróleo; sistemas de comunicação</a:t>
            </a:r>
          </a:p>
          <a:p>
            <a:pPr>
              <a:spcBef>
                <a:spcPts val="0"/>
              </a:spcBef>
            </a:pPr>
            <a:r>
              <a:rPr lang="pt-BR" b="1" dirty="0"/>
              <a:t>3ª Revolução industrial </a:t>
            </a:r>
            <a:r>
              <a:rPr lang="pt-BR" dirty="0"/>
              <a:t>(produção flexível e informática)</a:t>
            </a:r>
          </a:p>
          <a:p>
            <a:pPr lvl="1">
              <a:spcBef>
                <a:spcPts val="0"/>
              </a:spcBef>
            </a:pPr>
            <a:r>
              <a:rPr lang="pt-BR" dirty="0"/>
              <a:t>Início: 1950 (pós-guerra)</a:t>
            </a:r>
          </a:p>
          <a:p>
            <a:pPr lvl="1">
              <a:spcBef>
                <a:spcPts val="0"/>
              </a:spcBef>
            </a:pPr>
            <a:r>
              <a:rPr lang="pt-BR" dirty="0"/>
              <a:t>Robótica; eletrônica; informática; fordismo e </a:t>
            </a:r>
            <a:r>
              <a:rPr lang="pt-BR" dirty="0" err="1"/>
              <a:t>toyotismo</a:t>
            </a:r>
            <a:endParaRPr lang="pt-BR" dirty="0"/>
          </a:p>
          <a:p>
            <a:pPr>
              <a:spcBef>
                <a:spcPts val="0"/>
              </a:spcBef>
            </a:pPr>
            <a:r>
              <a:rPr lang="pt-BR" b="1" dirty="0"/>
              <a:t>4ª Revolução industrial </a:t>
            </a:r>
            <a:r>
              <a:rPr lang="pt-BR" dirty="0"/>
              <a:t>(tecnologia e conectividade)</a:t>
            </a:r>
          </a:p>
          <a:p>
            <a:pPr lvl="1">
              <a:spcBef>
                <a:spcPts val="0"/>
              </a:spcBef>
            </a:pPr>
            <a:r>
              <a:rPr lang="pt-BR" dirty="0"/>
              <a:t>Início: 2010</a:t>
            </a:r>
          </a:p>
          <a:p>
            <a:pPr lvl="1">
              <a:spcBef>
                <a:spcPts val="0"/>
              </a:spcBef>
            </a:pPr>
            <a:r>
              <a:rPr lang="pt-BR" dirty="0"/>
              <a:t>Inteligência artificial; IoT; 5G; big data; streaming etc.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0" y="6453337"/>
            <a:ext cx="9144000" cy="402332"/>
          </a:xfrm>
        </p:spPr>
        <p:txBody>
          <a:bodyPr/>
          <a:lstStyle/>
          <a:p>
            <a:pPr algn="ctr"/>
            <a:fld id="{11580C95-E7AE-4143-AE2D-E14D98663070}" type="slidenum">
              <a:rPr lang="pt-BR" smtClean="0"/>
              <a:pPr algn="ctr"/>
              <a:t>9</a:t>
            </a:fld>
            <a:endParaRPr lang="pt-BR" dirty="0"/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ED7802-C621-4E9E-A6CA-5462DCFC7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395785"/>
            <a:ext cx="948947" cy="6560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310E7-BC0E-DDDA-4848-C0238850217D}"/>
              </a:ext>
            </a:extLst>
          </p:cNvPr>
          <p:cNvSpPr txBox="1"/>
          <p:nvPr/>
        </p:nvSpPr>
        <p:spPr>
          <a:xfrm>
            <a:off x="7308304" y="1793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106092657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</TotalTime>
  <Words>1307</Words>
  <Application>Microsoft Office PowerPoint</Application>
  <PresentationFormat>Apresentação na tela (4:3)</PresentationFormat>
  <Paragraphs>304</Paragraphs>
  <Slides>54</Slides>
  <Notes>51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8" baseType="lpstr">
      <vt:lpstr>Aptos</vt:lpstr>
      <vt:lpstr>Arial</vt:lpstr>
      <vt:lpstr>Calibri</vt:lpstr>
      <vt:lpstr>1_Tema do Office</vt:lpstr>
      <vt:lpstr>Apresentação do PowerPoint</vt:lpstr>
      <vt:lpstr>Apresentação do PowerPoint</vt:lpstr>
      <vt:lpstr>ROTEIRO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À ANÁLISE DE DADOS</vt:lpstr>
      <vt:lpstr>INTRODUÇÃO À ANÁLISE DE DADOS</vt:lpstr>
      <vt:lpstr>INTRODUÇÃO À ANÁLISE DE DADOS</vt:lpstr>
      <vt:lpstr>INTRODUÇÃO À ANÁLISE DE DADOS</vt:lpstr>
      <vt:lpstr>INTRODUÇÃO À ANÁLISE DE DADOS</vt:lpstr>
      <vt:lpstr>Apresentação do PowerPoint</vt:lpstr>
      <vt:lpstr>INTRODUÇÃO À ANÁLISE DE DADOS</vt:lpstr>
      <vt:lpstr>INTRODUÇÃO À ANÁLISE DE DADOS</vt:lpstr>
      <vt:lpstr>INTRODUÇÃO À ANÁLISE DE DADOS</vt:lpstr>
      <vt:lpstr>Apresentação do PowerPoint</vt:lpstr>
      <vt:lpstr>INTRODUÇÃO À ANÁLISE DE DADOS</vt:lpstr>
      <vt:lpstr>INTRODUÇÃO À ANÁLISE DE DADOS</vt:lpstr>
      <vt:lpstr>Apresentação do PowerPoint</vt:lpstr>
      <vt:lpstr>Apresentação do PowerPoint</vt:lpstr>
      <vt:lpstr>INTRODUÇÃO À ANÁLISE DE DADOS</vt:lpstr>
      <vt:lpstr>Apresentação do PowerPoint</vt:lpstr>
      <vt:lpstr>INTRODUÇÃO À ANÁLISE DE DADOS</vt:lpstr>
      <vt:lpstr>INTRODUÇÃO À ANÁLISE DE DADOS</vt:lpstr>
      <vt:lpstr>INTRODUÇÃO À ANÁLISE DE DADOS</vt:lpstr>
      <vt:lpstr>INTRODUÇÃO À ANÁLISE DE DADOS</vt:lpstr>
      <vt:lpstr>Apresentação do PowerPoint</vt:lpstr>
      <vt:lpstr>INTRODUÇÃO À ANÁLISE DE DADOS</vt:lpstr>
      <vt:lpstr>INTRODUÇÃO À ANÁLISE DE DADOS</vt:lpstr>
      <vt:lpstr>INTRODUÇÃO À ANÁLISE DE DADOS</vt:lpstr>
      <vt:lpstr>INTRODUÇÃO À ANÁLISE DE DADOS</vt:lpstr>
      <vt:lpstr>INTRODUÇÃO À ANÁLISE DE DADOS</vt:lpstr>
      <vt:lpstr>INTRODUÇÃO À ANÁLISE DE DADOS</vt:lpstr>
      <vt:lpstr>INTRODUÇÃO À ANÁLISE DE DADOS</vt:lpstr>
      <vt:lpstr>Apresentação do PowerPoint</vt:lpstr>
      <vt:lpstr>INTRODUÇÃO À ANÁLISE DE DADOS</vt:lpstr>
      <vt:lpstr>INTRODUÇÃO À ANÁLISE DE DADOS</vt:lpstr>
      <vt:lpstr>INTRODUÇÃO À ANÁLISE DE DADOS</vt:lpstr>
      <vt:lpstr>Apresentação do PowerPoint</vt:lpstr>
      <vt:lpstr>INTRODUÇÃO À ANÁLISE DE DADOS</vt:lpstr>
      <vt:lpstr>INTRODUÇÃO À ANÁLISE DE DADOS</vt:lpstr>
      <vt:lpstr>INTRODUÇÃO À ANÁLISE DE DADOS</vt:lpstr>
      <vt:lpstr>INTRODUÇÃO À ANÁLISE DE DADOS</vt:lpstr>
      <vt:lpstr>TÍTULO – EM CALIBRI 36</vt:lpstr>
      <vt:lpstr>INTRODUÇÃO À ANÁLISE DE DADOS</vt:lpstr>
      <vt:lpstr>INTRODUÇÃO À ANÁLISE DE DADOS</vt:lpstr>
      <vt:lpstr>INTRODUÇÃO À ANÁLISE DE DADOS</vt:lpstr>
      <vt:lpstr>INTRODUÇÃO À ANÁLISE DE DADOS</vt:lpstr>
      <vt:lpstr>INTRODUÇÃO À ANÁLISE DE DADOS</vt:lpstr>
      <vt:lpstr>INTRODUÇÃO À ANÁLISE DE DADOS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Eixo ......................................</dc:title>
  <dc:creator>sylvana</dc:creator>
  <cp:lastModifiedBy>Renan Silva</cp:lastModifiedBy>
  <cp:revision>317</cp:revision>
  <dcterms:created xsi:type="dcterms:W3CDTF">2014-02-20T14:13:47Z</dcterms:created>
  <dcterms:modified xsi:type="dcterms:W3CDTF">2024-12-13T13:11:42Z</dcterms:modified>
</cp:coreProperties>
</file>